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80" r:id="rId3"/>
    <p:sldMasterId id="2147483708" r:id="rId4"/>
  </p:sldMasterIdLst>
  <p:notesMasterIdLst>
    <p:notesMasterId r:id="rId30"/>
  </p:notesMasterIdLst>
  <p:sldIdLst>
    <p:sldId id="6437" r:id="rId5"/>
    <p:sldId id="257" r:id="rId6"/>
    <p:sldId id="259" r:id="rId7"/>
    <p:sldId id="260" r:id="rId8"/>
    <p:sldId id="6444" r:id="rId9"/>
    <p:sldId id="6445" r:id="rId10"/>
    <p:sldId id="6446" r:id="rId11"/>
    <p:sldId id="6447" r:id="rId12"/>
    <p:sldId id="6448" r:id="rId13"/>
    <p:sldId id="6449" r:id="rId14"/>
    <p:sldId id="6450" r:id="rId15"/>
    <p:sldId id="359" r:id="rId16"/>
    <p:sldId id="367" r:id="rId17"/>
    <p:sldId id="6451" r:id="rId18"/>
    <p:sldId id="6440" r:id="rId19"/>
    <p:sldId id="307" r:id="rId20"/>
    <p:sldId id="6452" r:id="rId21"/>
    <p:sldId id="6453" r:id="rId22"/>
    <p:sldId id="6454" r:id="rId23"/>
    <p:sldId id="6455" r:id="rId24"/>
    <p:sldId id="6456" r:id="rId25"/>
    <p:sldId id="371" r:id="rId26"/>
    <p:sldId id="370" r:id="rId27"/>
    <p:sldId id="437" r:id="rId28"/>
    <p:sldId id="430"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2D99"/>
    <a:srgbClr val="BB8DBC"/>
    <a:srgbClr val="CCFFE5"/>
    <a:srgbClr val="E3FFE3"/>
    <a:srgbClr val="91EB71"/>
    <a:srgbClr val="FFFFFF"/>
    <a:srgbClr val="99E3F0"/>
    <a:srgbClr val="51D9B5"/>
    <a:srgbClr val="A6E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415" autoAdjust="0"/>
  </p:normalViewPr>
  <p:slideViewPr>
    <p:cSldViewPr snapToGrid="0">
      <p:cViewPr varScale="1">
        <p:scale>
          <a:sx n="134" d="100"/>
          <a:sy n="134" d="100"/>
        </p:scale>
        <p:origin x="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sym typeface="Arial" panose="020B0604020202020204"/>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51146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b0762f9524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b0762f9524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892995" flipH="1">
            <a:off x="2441602" y="1702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70">
            <a:off x="736902" y="34087"/>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9570">
            <a:off x="675832" y="-37409"/>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rot="175">
            <a:off x="1104425" y="540323"/>
            <a:ext cx="5895900" cy="178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800">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rot="1352">
            <a:off x="1382675" y="2439025"/>
            <a:ext cx="5339400" cy="4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
    <p:spTree>
      <p:nvGrpSpPr>
        <p:cNvPr id="1" name="Shape 131"/>
        <p:cNvGrpSpPr/>
        <p:nvPr/>
      </p:nvGrpSpPr>
      <p:grpSpPr>
        <a:xfrm>
          <a:off x="0" y="0"/>
          <a:ext cx="0" cy="0"/>
          <a:chOff x="0" y="0"/>
          <a:chExt cx="0" cy="0"/>
        </a:xfrm>
      </p:grpSpPr>
      <p:sp>
        <p:nvSpPr>
          <p:cNvPr id="132" name="Google Shape;132;p14"/>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76200" y="-94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541198" y="255767"/>
            <a:ext cx="8061616" cy="5279655"/>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4"/>
          <p:cNvSpPr txBox="1">
            <a:spLocks noGrp="1"/>
          </p:cNvSpPr>
          <p:nvPr>
            <p:ph type="title"/>
          </p:nvPr>
        </p:nvSpPr>
        <p:spPr>
          <a:xfrm>
            <a:off x="1733550"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43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CUSTOM_2">
    <p:spTree>
      <p:nvGrpSpPr>
        <p:cNvPr id="1" name="Shape 138"/>
        <p:cNvGrpSpPr/>
        <p:nvPr/>
      </p:nvGrpSpPr>
      <p:grpSpPr>
        <a:xfrm>
          <a:off x="0" y="0"/>
          <a:ext cx="0" cy="0"/>
          <a:chOff x="0" y="0"/>
          <a:chExt cx="0" cy="0"/>
        </a:xfrm>
      </p:grpSpPr>
      <p:sp>
        <p:nvSpPr>
          <p:cNvPr id="139" name="Google Shape;139;p15"/>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4539900" y="-94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5"/>
          <p:cNvGrpSpPr/>
          <p:nvPr/>
        </p:nvGrpSpPr>
        <p:grpSpPr>
          <a:xfrm>
            <a:off x="541198" y="255767"/>
            <a:ext cx="8061616" cy="5279655"/>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5"/>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43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1">
    <p:spTree>
      <p:nvGrpSpPr>
        <p:cNvPr id="1" name="Shape 145"/>
        <p:cNvGrpSpPr/>
        <p:nvPr/>
      </p:nvGrpSpPr>
      <p:grpSpPr>
        <a:xfrm>
          <a:off x="0" y="0"/>
          <a:ext cx="0" cy="0"/>
          <a:chOff x="0" y="0"/>
          <a:chExt cx="0" cy="0"/>
        </a:xfrm>
      </p:grpSpPr>
      <p:sp>
        <p:nvSpPr>
          <p:cNvPr id="146" name="Google Shape;146;p16"/>
          <p:cNvSpPr/>
          <p:nvPr/>
        </p:nvSpPr>
        <p:spPr>
          <a:xfrm>
            <a:off x="-12525" y="-9450"/>
            <a:ext cx="45453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6"/>
          <p:cNvGrpSpPr/>
          <p:nvPr/>
        </p:nvGrpSpPr>
        <p:grpSpPr>
          <a:xfrm>
            <a:off x="541198" y="255767"/>
            <a:ext cx="8061616" cy="5279655"/>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16"/>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43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3">
    <p:spTree>
      <p:nvGrpSpPr>
        <p:cNvPr id="1" name="Shape 152"/>
        <p:cNvGrpSpPr/>
        <p:nvPr/>
      </p:nvGrpSpPr>
      <p:grpSpPr>
        <a:xfrm>
          <a:off x="0" y="0"/>
          <a:ext cx="0" cy="0"/>
          <a:chOff x="0" y="0"/>
          <a:chExt cx="0" cy="0"/>
        </a:xfrm>
      </p:grpSpPr>
      <p:sp>
        <p:nvSpPr>
          <p:cNvPr id="153" name="Google Shape;153;p17"/>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17"/>
          <p:cNvGrpSpPr/>
          <p:nvPr/>
        </p:nvGrpSpPr>
        <p:grpSpPr>
          <a:xfrm>
            <a:off x="3935539" y="-741579"/>
            <a:ext cx="5349406" cy="4344106"/>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7"/>
          <p:cNvGrpSpPr/>
          <p:nvPr/>
        </p:nvGrpSpPr>
        <p:grpSpPr>
          <a:xfrm flipH="1">
            <a:off x="-360236" y="1468221"/>
            <a:ext cx="5349406" cy="4344106"/>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7"/>
          <p:cNvGrpSpPr/>
          <p:nvPr/>
        </p:nvGrpSpPr>
        <p:grpSpPr>
          <a:xfrm>
            <a:off x="586051" y="844600"/>
            <a:ext cx="7971899" cy="3461454"/>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2893500" y="1937313"/>
            <a:ext cx="5558400" cy="840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7" name="Google Shape;167;p17"/>
          <p:cNvSpPr txBox="1">
            <a:spLocks noGrp="1"/>
          </p:cNvSpPr>
          <p:nvPr>
            <p:ph type="title" idx="2" hasCustomPrompt="1"/>
          </p:nvPr>
        </p:nvSpPr>
        <p:spPr>
          <a:xfrm>
            <a:off x="1055300" y="1992500"/>
            <a:ext cx="1665000" cy="110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4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68" name="Google Shape;168;p17"/>
          <p:cNvSpPr txBox="1">
            <a:spLocks noGrp="1"/>
          </p:cNvSpPr>
          <p:nvPr>
            <p:ph type="subTitle" idx="1"/>
          </p:nvPr>
        </p:nvSpPr>
        <p:spPr>
          <a:xfrm rot="1159">
            <a:off x="2893500" y="2779188"/>
            <a:ext cx="5339400" cy="353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accent5"/>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CUSTOM_3_1">
    <p:spTree>
      <p:nvGrpSpPr>
        <p:cNvPr id="1" name="Shape 169"/>
        <p:cNvGrpSpPr/>
        <p:nvPr/>
      </p:nvGrpSpPr>
      <p:grpSpPr>
        <a:xfrm>
          <a:off x="0" y="0"/>
          <a:ext cx="0" cy="0"/>
          <a:chOff x="0" y="0"/>
          <a:chExt cx="0" cy="0"/>
        </a:xfrm>
      </p:grpSpPr>
      <p:sp>
        <p:nvSpPr>
          <p:cNvPr id="170" name="Google Shape;170;p18"/>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8"/>
          <p:cNvGrpSpPr/>
          <p:nvPr/>
        </p:nvGrpSpPr>
        <p:grpSpPr>
          <a:xfrm>
            <a:off x="3935539" y="-741579"/>
            <a:ext cx="5349406" cy="4344106"/>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8"/>
          <p:cNvGrpSpPr/>
          <p:nvPr/>
        </p:nvGrpSpPr>
        <p:grpSpPr>
          <a:xfrm flipH="1">
            <a:off x="-360236" y="1468221"/>
            <a:ext cx="5349406" cy="4344106"/>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8"/>
          <p:cNvGrpSpPr/>
          <p:nvPr/>
        </p:nvGrpSpPr>
        <p:grpSpPr>
          <a:xfrm>
            <a:off x="586051" y="844600"/>
            <a:ext cx="7971899" cy="3461454"/>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18"/>
          <p:cNvSpPr txBox="1">
            <a:spLocks noGrp="1"/>
          </p:cNvSpPr>
          <p:nvPr>
            <p:ph type="title"/>
          </p:nvPr>
        </p:nvSpPr>
        <p:spPr>
          <a:xfrm flipH="1">
            <a:off x="1026100" y="1899763"/>
            <a:ext cx="5558400" cy="840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4" name="Google Shape;184;p18"/>
          <p:cNvSpPr txBox="1">
            <a:spLocks noGrp="1"/>
          </p:cNvSpPr>
          <p:nvPr>
            <p:ph type="title" idx="2" hasCustomPrompt="1"/>
          </p:nvPr>
        </p:nvSpPr>
        <p:spPr>
          <a:xfrm flipH="1">
            <a:off x="6605300" y="1954950"/>
            <a:ext cx="1665000" cy="110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4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85" name="Google Shape;185;p18"/>
          <p:cNvSpPr txBox="1">
            <a:spLocks noGrp="1"/>
          </p:cNvSpPr>
          <p:nvPr>
            <p:ph type="subTitle" idx="1"/>
          </p:nvPr>
        </p:nvSpPr>
        <p:spPr>
          <a:xfrm rot="-1159" flipH="1">
            <a:off x="1026100" y="2741638"/>
            <a:ext cx="5339400" cy="353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accent5"/>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86"/>
        <p:cNvGrpSpPr/>
        <p:nvPr/>
      </p:nvGrpSpPr>
      <p:grpSpPr>
        <a:xfrm>
          <a:off x="0" y="0"/>
          <a:ext cx="0" cy="0"/>
          <a:chOff x="0" y="0"/>
          <a:chExt cx="0" cy="0"/>
        </a:xfrm>
      </p:grpSpPr>
      <p:sp>
        <p:nvSpPr>
          <p:cNvPr id="187" name="Google Shape;187;p19"/>
          <p:cNvSpPr/>
          <p:nvPr/>
        </p:nvSpPr>
        <p:spPr>
          <a:xfrm>
            <a:off x="0" y="0"/>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9"/>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9"/>
          <p:cNvGrpSpPr/>
          <p:nvPr/>
        </p:nvGrpSpPr>
        <p:grpSpPr>
          <a:xfrm>
            <a:off x="541198" y="255767"/>
            <a:ext cx="8061616" cy="5279655"/>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9"/>
          <p:cNvSpPr txBox="1">
            <a:spLocks noGrp="1"/>
          </p:cNvSpPr>
          <p:nvPr>
            <p:ph type="title"/>
          </p:nvPr>
        </p:nvSpPr>
        <p:spPr>
          <a:xfrm>
            <a:off x="173176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43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1502175" y="2758475"/>
            <a:ext cx="2765400" cy="16953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6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
        <p:nvSpPr>
          <p:cNvPr id="194" name="Google Shape;194;p19"/>
          <p:cNvSpPr txBox="1">
            <a:spLocks noGrp="1"/>
          </p:cNvSpPr>
          <p:nvPr>
            <p:ph type="subTitle" idx="2"/>
          </p:nvPr>
        </p:nvSpPr>
        <p:spPr>
          <a:xfrm>
            <a:off x="4571653" y="2085588"/>
            <a:ext cx="3515100" cy="3441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25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
        <p:nvSpPr>
          <p:cNvPr id="195" name="Google Shape;195;p19"/>
          <p:cNvSpPr txBox="1">
            <a:spLocks noGrp="1"/>
          </p:cNvSpPr>
          <p:nvPr>
            <p:ph type="subTitle" idx="3"/>
          </p:nvPr>
        </p:nvSpPr>
        <p:spPr>
          <a:xfrm>
            <a:off x="4775053" y="2445303"/>
            <a:ext cx="3311700" cy="698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4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96" name="Google Shape;196;p19"/>
          <p:cNvSpPr txBox="1">
            <a:spLocks noGrp="1"/>
          </p:cNvSpPr>
          <p:nvPr>
            <p:ph type="subTitle" idx="4"/>
          </p:nvPr>
        </p:nvSpPr>
        <p:spPr>
          <a:xfrm>
            <a:off x="4571653" y="3464419"/>
            <a:ext cx="3515100" cy="34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5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97" name="Google Shape;197;p19"/>
          <p:cNvSpPr txBox="1">
            <a:spLocks noGrp="1"/>
          </p:cNvSpPr>
          <p:nvPr>
            <p:ph type="subTitle" idx="5"/>
          </p:nvPr>
        </p:nvSpPr>
        <p:spPr>
          <a:xfrm>
            <a:off x="4775053" y="3824135"/>
            <a:ext cx="3311700" cy="698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4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4_1">
    <p:spTree>
      <p:nvGrpSpPr>
        <p:cNvPr id="1" name="Shape 198"/>
        <p:cNvGrpSpPr/>
        <p:nvPr/>
      </p:nvGrpSpPr>
      <p:grpSpPr>
        <a:xfrm>
          <a:off x="0" y="0"/>
          <a:ext cx="0" cy="0"/>
          <a:chOff x="0" y="0"/>
          <a:chExt cx="0" cy="0"/>
        </a:xfrm>
      </p:grpSpPr>
      <p:sp>
        <p:nvSpPr>
          <p:cNvPr id="199" name="Google Shape;199;p20"/>
          <p:cNvSpPr/>
          <p:nvPr/>
        </p:nvSpPr>
        <p:spPr>
          <a:xfrm>
            <a:off x="0" y="0"/>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20"/>
          <p:cNvGrpSpPr/>
          <p:nvPr/>
        </p:nvGrpSpPr>
        <p:grpSpPr>
          <a:xfrm>
            <a:off x="541198" y="255767"/>
            <a:ext cx="8061616" cy="5279655"/>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20"/>
          <p:cNvSpPr txBox="1">
            <a:spLocks noGrp="1"/>
          </p:cNvSpPr>
          <p:nvPr>
            <p:ph type="title"/>
          </p:nvPr>
        </p:nvSpPr>
        <p:spPr>
          <a:xfrm>
            <a:off x="1733550"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43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5177625" y="2676100"/>
            <a:ext cx="2656200" cy="1891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206" name="Google Shape;206;p20"/>
          <p:cNvSpPr txBox="1">
            <a:spLocks noGrp="1"/>
          </p:cNvSpPr>
          <p:nvPr>
            <p:ph type="subTitle" idx="2"/>
          </p:nvPr>
        </p:nvSpPr>
        <p:spPr>
          <a:xfrm flipH="1">
            <a:off x="1224211" y="2085600"/>
            <a:ext cx="3580200" cy="344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2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207" name="Google Shape;207;p20"/>
          <p:cNvSpPr txBox="1">
            <a:spLocks noGrp="1"/>
          </p:cNvSpPr>
          <p:nvPr>
            <p:ph type="subTitle" idx="3"/>
          </p:nvPr>
        </p:nvSpPr>
        <p:spPr>
          <a:xfrm flipH="1">
            <a:off x="1224164" y="2445303"/>
            <a:ext cx="3311700" cy="69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208" name="Google Shape;208;p20"/>
          <p:cNvSpPr txBox="1">
            <a:spLocks noGrp="1"/>
          </p:cNvSpPr>
          <p:nvPr>
            <p:ph type="subTitle" idx="4"/>
          </p:nvPr>
        </p:nvSpPr>
        <p:spPr>
          <a:xfrm flipH="1">
            <a:off x="1223950" y="3464425"/>
            <a:ext cx="3793200" cy="344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2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209" name="Google Shape;209;p20"/>
          <p:cNvSpPr txBox="1">
            <a:spLocks noGrp="1"/>
          </p:cNvSpPr>
          <p:nvPr>
            <p:ph type="subTitle" idx="5"/>
          </p:nvPr>
        </p:nvSpPr>
        <p:spPr>
          <a:xfrm flipH="1">
            <a:off x="1224164" y="3824135"/>
            <a:ext cx="3311700" cy="69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210"/>
        <p:cNvGrpSpPr/>
        <p:nvPr/>
      </p:nvGrpSpPr>
      <p:grpSpPr>
        <a:xfrm>
          <a:off x="0" y="0"/>
          <a:ext cx="0" cy="0"/>
          <a:chOff x="0" y="0"/>
          <a:chExt cx="0" cy="0"/>
        </a:xfrm>
      </p:grpSpPr>
      <p:sp>
        <p:nvSpPr>
          <p:cNvPr id="211" name="Google Shape;211;p21"/>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p:cNvSpPr/>
          <p:nvPr/>
        </p:nvSpPr>
        <p:spPr>
          <a:xfrm>
            <a:off x="-76200" y="-9450"/>
            <a:ext cx="92202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21"/>
          <p:cNvGrpSpPr/>
          <p:nvPr/>
        </p:nvGrpSpPr>
        <p:grpSpPr>
          <a:xfrm>
            <a:off x="3152339" y="1970046"/>
            <a:ext cx="5349406" cy="4344106"/>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1"/>
          <p:cNvGrpSpPr/>
          <p:nvPr/>
        </p:nvGrpSpPr>
        <p:grpSpPr>
          <a:xfrm flipH="1">
            <a:off x="565846" y="-1451701"/>
            <a:ext cx="4520977" cy="3671362"/>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21"/>
          <p:cNvGrpSpPr/>
          <p:nvPr/>
        </p:nvGrpSpPr>
        <p:grpSpPr>
          <a:xfrm rot="-210527">
            <a:off x="604318" y="350596"/>
            <a:ext cx="7935148" cy="4442127"/>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21"/>
          <p:cNvSpPr txBox="1">
            <a:spLocks noGrp="1"/>
          </p:cNvSpPr>
          <p:nvPr>
            <p:ph type="title"/>
          </p:nvPr>
        </p:nvSpPr>
        <p:spPr>
          <a:xfrm>
            <a:off x="3304500" y="3320887"/>
            <a:ext cx="2535000" cy="496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25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1474650" y="1786200"/>
            <a:ext cx="6194700" cy="1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2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226"/>
        <p:cNvGrpSpPr/>
        <p:nvPr/>
      </p:nvGrpSpPr>
      <p:grpSpPr>
        <a:xfrm>
          <a:off x="0" y="0"/>
          <a:ext cx="0" cy="0"/>
          <a:chOff x="0" y="0"/>
          <a:chExt cx="0" cy="0"/>
        </a:xfrm>
      </p:grpSpPr>
      <p:sp>
        <p:nvSpPr>
          <p:cNvPr id="227" name="Google Shape;227;p22"/>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p:nvPr/>
        </p:nvSpPr>
        <p:spPr>
          <a:xfrm rot="-892995">
            <a:off x="-34858" y="30862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rot="-892995">
            <a:off x="888" y="2391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rot="900299">
            <a:off x="7021102" y="2423435"/>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rot="9570" flipH="1">
            <a:off x="1208298" y="359462"/>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2"/>
          <p:cNvSpPr/>
          <p:nvPr/>
        </p:nvSpPr>
        <p:spPr>
          <a:xfrm rot="9570" flipH="1">
            <a:off x="1269368" y="287966"/>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txBox="1">
            <a:spLocks noGrp="1"/>
          </p:cNvSpPr>
          <p:nvPr>
            <p:ph type="ctrTitle"/>
          </p:nvPr>
        </p:nvSpPr>
        <p:spPr>
          <a:xfrm rot="-175" flipH="1">
            <a:off x="1624050" y="634100"/>
            <a:ext cx="5895900" cy="89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800">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5" name="Google Shape;235;p22"/>
          <p:cNvSpPr txBox="1">
            <a:spLocks noGrp="1"/>
          </p:cNvSpPr>
          <p:nvPr>
            <p:ph type="subTitle" idx="1"/>
          </p:nvPr>
        </p:nvSpPr>
        <p:spPr>
          <a:xfrm rot="-1352" flipH="1">
            <a:off x="1902300" y="1611200"/>
            <a:ext cx="5339400" cy="12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6" name="Google Shape;236;p22"/>
          <p:cNvSpPr txBox="1"/>
          <p:nvPr/>
        </p:nvSpPr>
        <p:spPr>
          <a:xfrm>
            <a:off x="2053413" y="4111025"/>
            <a:ext cx="5011500" cy="560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GB" sz="1100">
                <a:solidFill>
                  <a:srgbClr val="1D1D1B"/>
                </a:solidFill>
                <a:latin typeface="Comfortaa"/>
                <a:ea typeface="Comfortaa"/>
                <a:cs typeface="Comfortaa"/>
                <a:sym typeface="Comfortaa"/>
              </a:rPr>
              <a:t>CREDITS: This presentation template was created by </a:t>
            </a:r>
            <a:r>
              <a:rPr lang="en-GB" sz="1100" b="1">
                <a:solidFill>
                  <a:srgbClr val="1D1D1B"/>
                </a:solidFill>
                <a:uFill>
                  <a:noFill/>
                </a:uFill>
                <a:latin typeface="Comfortaa"/>
                <a:ea typeface="Comfortaa"/>
                <a:cs typeface="Comfortaa"/>
                <a:sym typeface="Comfortaa"/>
                <a:hlinkClick r:id="rId2"/>
              </a:rPr>
              <a:t>Slidesgo</a:t>
            </a:r>
            <a:r>
              <a:rPr lang="en-GB" sz="1100">
                <a:solidFill>
                  <a:srgbClr val="1D1D1B"/>
                </a:solidFill>
                <a:latin typeface="Comfortaa"/>
                <a:ea typeface="Comfortaa"/>
                <a:cs typeface="Comfortaa"/>
                <a:sym typeface="Comfortaa"/>
              </a:rPr>
              <a:t>, including icons by </a:t>
            </a:r>
            <a:r>
              <a:rPr lang="en-GB" sz="1100" b="1">
                <a:solidFill>
                  <a:srgbClr val="1D1D1B"/>
                </a:solidFill>
                <a:uFill>
                  <a:noFill/>
                </a:uFill>
                <a:latin typeface="Comfortaa"/>
                <a:ea typeface="Comfortaa"/>
                <a:cs typeface="Comfortaa"/>
                <a:sym typeface="Comfortaa"/>
                <a:hlinkClick r:id="rId3"/>
              </a:rPr>
              <a:t>Flaticon</a:t>
            </a:r>
            <a:r>
              <a:rPr lang="en-GB" sz="1100">
                <a:solidFill>
                  <a:srgbClr val="1D1D1B"/>
                </a:solidFill>
                <a:latin typeface="Comfortaa"/>
                <a:ea typeface="Comfortaa"/>
                <a:cs typeface="Comfortaa"/>
                <a:sym typeface="Comfortaa"/>
              </a:rPr>
              <a:t>, and infographics &amp; images by </a:t>
            </a:r>
            <a:r>
              <a:rPr lang="en-GB" sz="1100" b="1">
                <a:solidFill>
                  <a:srgbClr val="1D1D1B"/>
                </a:solidFill>
                <a:uFill>
                  <a:noFill/>
                </a:uFill>
                <a:latin typeface="Comfortaa"/>
                <a:ea typeface="Comfortaa"/>
                <a:cs typeface="Comfortaa"/>
                <a:sym typeface="Comfortaa"/>
                <a:hlinkClick r:id="rId4"/>
              </a:rPr>
              <a:t>Freepik</a:t>
            </a:r>
            <a:r>
              <a:rPr lang="en-GB" sz="1100">
                <a:solidFill>
                  <a:srgbClr val="1D1D1B"/>
                </a:solidFill>
                <a:latin typeface="Comfortaa"/>
                <a:ea typeface="Comfortaa"/>
                <a:cs typeface="Comfortaa"/>
                <a:sym typeface="Comfortaa"/>
              </a:rPr>
              <a:t>.</a:t>
            </a:r>
            <a:endParaRPr sz="1100">
              <a:solidFill>
                <a:srgbClr val="1D1D1B"/>
              </a:solidFill>
              <a:latin typeface="Comfortaa"/>
              <a:ea typeface="Comfortaa"/>
              <a:cs typeface="Comfortaa"/>
              <a:sym typeface="Comforta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8">
    <p:spTree>
      <p:nvGrpSpPr>
        <p:cNvPr id="1" name="Shape 279"/>
        <p:cNvGrpSpPr/>
        <p:nvPr/>
      </p:nvGrpSpPr>
      <p:grpSpPr>
        <a:xfrm>
          <a:off x="0" y="0"/>
          <a:ext cx="0" cy="0"/>
          <a:chOff x="0" y="0"/>
          <a:chExt cx="0" cy="0"/>
        </a:xfrm>
      </p:grpSpPr>
      <p:sp>
        <p:nvSpPr>
          <p:cNvPr id="280" name="Google Shape;280;p24"/>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4546550" y="-9450"/>
            <a:ext cx="45975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rot="210527" flipH="1">
            <a:off x="604318" y="350596"/>
            <a:ext cx="7935148" cy="4442127"/>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24"/>
          <p:cNvGrpSpPr/>
          <p:nvPr/>
        </p:nvGrpSpPr>
        <p:grpSpPr>
          <a:xfrm rot="210527" flipH="1">
            <a:off x="631593" y="375713"/>
            <a:ext cx="7935148" cy="4442127"/>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4"/>
          <p:cNvSpPr/>
          <p:nvPr/>
        </p:nvSpPr>
        <p:spPr>
          <a:xfrm rot="476397">
            <a:off x="7559648" y="178551"/>
            <a:ext cx="246500" cy="700564"/>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rot="476397">
            <a:off x="7911196" y="227576"/>
            <a:ext cx="246500" cy="700564"/>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flipH="1">
            <a:off x="-360236" y="-741579"/>
            <a:ext cx="5349406" cy="4344106"/>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3935539" y="1468221"/>
            <a:ext cx="5349406" cy="4344106"/>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rot="-9570">
            <a:off x="1238832" y="363378"/>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p:nvPr>
        </p:nvSpPr>
        <p:spPr>
          <a:xfrm>
            <a:off x="1460775" y="2535475"/>
            <a:ext cx="6317700" cy="840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3787125" y="1095050"/>
            <a:ext cx="1665000" cy="110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4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32" name="Google Shape;32;p3"/>
          <p:cNvSpPr txBox="1">
            <a:spLocks noGrp="1"/>
          </p:cNvSpPr>
          <p:nvPr>
            <p:ph type="subTitle" idx="1"/>
          </p:nvPr>
        </p:nvSpPr>
        <p:spPr>
          <a:xfrm rot="1159">
            <a:off x="1949937" y="3377351"/>
            <a:ext cx="5339400" cy="35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chemeClr val="accent5"/>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20"/>
            <a:ext cx="7772400" cy="110252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3" indent="0" algn="ctr">
              <a:buNone/>
              <a:defRPr>
                <a:solidFill>
                  <a:schemeClr val="tx1">
                    <a:tint val="75000"/>
                  </a:schemeClr>
                </a:solidFill>
              </a:defRPr>
            </a:lvl3pPr>
            <a:lvl4pPr marL="1370975" indent="0" algn="ctr">
              <a:buNone/>
              <a:defRPr>
                <a:solidFill>
                  <a:schemeClr val="tx1">
                    <a:tint val="75000"/>
                  </a:schemeClr>
                </a:solidFill>
              </a:defRPr>
            </a:lvl4pPr>
            <a:lvl5pPr marL="1827969" indent="0" algn="ctr">
              <a:buNone/>
              <a:defRPr>
                <a:solidFill>
                  <a:schemeClr val="tx1">
                    <a:tint val="75000"/>
                  </a:schemeClr>
                </a:solidFill>
              </a:defRPr>
            </a:lvl5pPr>
            <a:lvl6pPr marL="2284960" indent="0" algn="ctr">
              <a:buNone/>
              <a:defRPr>
                <a:solidFill>
                  <a:schemeClr val="tx1">
                    <a:tint val="75000"/>
                  </a:schemeClr>
                </a:solidFill>
              </a:defRPr>
            </a:lvl6pPr>
            <a:lvl7pPr marL="2741952" indent="0" algn="ctr">
              <a:buNone/>
              <a:defRPr>
                <a:solidFill>
                  <a:schemeClr val="tx1">
                    <a:tint val="75000"/>
                  </a:schemeClr>
                </a:solidFill>
              </a:defRPr>
            </a:lvl7pPr>
            <a:lvl8pPr marL="3198944" indent="0" algn="ctr">
              <a:buNone/>
              <a:defRPr>
                <a:solidFill>
                  <a:schemeClr val="tx1">
                    <a:tint val="75000"/>
                  </a:schemeClr>
                </a:solidFill>
              </a:defRPr>
            </a:lvl8pPr>
            <a:lvl9pPr marL="365593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8B4E67A1-5C53-42BD-AB2C-709FEF61F269}" type="datetimeFigureOut">
              <a:rPr lang="zh-CN" altLang="en-US"/>
              <a:pPr>
                <a:defRPr/>
              </a:pPr>
              <a:t>2023/6/14</a:t>
            </a:fld>
            <a:endParaRPr lang="zh-CN" altLang="en-US"/>
          </a:p>
        </p:txBody>
      </p:sp>
      <p:sp>
        <p:nvSpPr>
          <p:cNvPr id="5"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5A80EFF5-4C64-44AF-903C-4654B01C43E2}" type="slidenum">
              <a:rPr lang="zh-CN" altLang="en-US"/>
              <a:pPr/>
              <a:t>‹#›</a:t>
            </a:fld>
            <a:endParaRPr lang="zh-CN" altLang="en-US"/>
          </a:p>
        </p:txBody>
      </p:sp>
    </p:spTree>
    <p:extLst>
      <p:ext uri="{BB962C8B-B14F-4D97-AF65-F5344CB8AC3E}">
        <p14:creationId xmlns:p14="http://schemas.microsoft.com/office/powerpoint/2010/main" val="316355688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8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00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635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1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58" y="206599"/>
            <a:ext cx="8229486" cy="856873"/>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9E773E08-A71B-4FDC-B054-E26753AAFF0B}" type="datetimeFigureOut">
              <a:rPr lang="zh-CN" altLang="en-US"/>
              <a:pPr>
                <a:defRPr/>
              </a:pPr>
              <a:t>2023/6/14</a:t>
            </a:fld>
            <a:endParaRPr lang="zh-CN" altLang="en-US"/>
          </a:p>
        </p:txBody>
      </p:sp>
      <p:sp>
        <p:nvSpPr>
          <p:cNvPr id="4"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CC93CDD0-E3EC-4FB5-9135-935862A1CC92}" type="slidenum">
              <a:rPr lang="zh-CN" altLang="en-US"/>
              <a:pPr/>
              <a:t>‹#›</a:t>
            </a:fld>
            <a:endParaRPr lang="zh-CN" altLang="en-US"/>
          </a:p>
        </p:txBody>
      </p:sp>
    </p:spTree>
    <p:extLst>
      <p:ext uri="{BB962C8B-B14F-4D97-AF65-F5344CB8AC3E}">
        <p14:creationId xmlns:p14="http://schemas.microsoft.com/office/powerpoint/2010/main" val="208402481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0"/>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49750145"/>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9438415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22687192"/>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74788137"/>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p:nvPr/>
        </p:nvSpPr>
        <p:spPr>
          <a:xfrm flipH="1">
            <a:off x="-2964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9095"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4"/>
          <p:cNvGrpSpPr/>
          <p:nvPr/>
        </p:nvGrpSpPr>
        <p:grpSpPr>
          <a:xfrm>
            <a:off x="541185" y="297567"/>
            <a:ext cx="8061616" cy="5279655"/>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txBox="1">
            <a:spLocks noGrp="1"/>
          </p:cNvSpPr>
          <p:nvPr>
            <p:ph type="body" idx="1"/>
          </p:nvPr>
        </p:nvSpPr>
        <p:spPr>
          <a:xfrm>
            <a:off x="849600" y="1228075"/>
            <a:ext cx="7526100" cy="3451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5"/>
              </a:buClr>
              <a:buSzPts val="1200"/>
              <a:buAutoNum type="arabicPeriod"/>
              <a:defRPr sz="1100">
                <a:solidFill>
                  <a:schemeClr val="accent5"/>
                </a:solidFill>
              </a:defRPr>
            </a:lvl1pPr>
            <a:lvl2pPr marL="914400" lvl="1" indent="-304800">
              <a:spcBef>
                <a:spcPts val="0"/>
              </a:spcBef>
              <a:spcAft>
                <a:spcPts val="0"/>
              </a:spcAft>
              <a:buClr>
                <a:schemeClr val="accent5"/>
              </a:buClr>
              <a:buSzPts val="1200"/>
              <a:buFont typeface="Roboto Condensed Light"/>
              <a:buAutoNum type="alphaLcPeriod"/>
              <a:defRPr>
                <a:solidFill>
                  <a:schemeClr val="accent5"/>
                </a:solidFill>
              </a:defRPr>
            </a:lvl2pPr>
            <a:lvl3pPr marL="1371600" lvl="2" indent="-304800">
              <a:spcBef>
                <a:spcPts val="0"/>
              </a:spcBef>
              <a:spcAft>
                <a:spcPts val="0"/>
              </a:spcAft>
              <a:buClr>
                <a:schemeClr val="accent5"/>
              </a:buClr>
              <a:buSzPts val="1200"/>
              <a:buFont typeface="Roboto Condensed Light"/>
              <a:buAutoNum type="romanLcPeriod"/>
              <a:defRPr>
                <a:solidFill>
                  <a:schemeClr val="accent5"/>
                </a:solidFill>
              </a:defRPr>
            </a:lvl3pPr>
            <a:lvl4pPr marL="1828800" lvl="3" indent="-304800">
              <a:spcBef>
                <a:spcPts val="0"/>
              </a:spcBef>
              <a:spcAft>
                <a:spcPts val="0"/>
              </a:spcAft>
              <a:buClr>
                <a:schemeClr val="accent5"/>
              </a:buClr>
              <a:buSzPts val="1200"/>
              <a:buFont typeface="Roboto Condensed Light"/>
              <a:buAutoNum type="arabicPeriod"/>
              <a:defRPr>
                <a:solidFill>
                  <a:schemeClr val="accent5"/>
                </a:solidFill>
              </a:defRPr>
            </a:lvl4pPr>
            <a:lvl5pPr marL="2286000" lvl="4" indent="-304800">
              <a:spcBef>
                <a:spcPts val="0"/>
              </a:spcBef>
              <a:spcAft>
                <a:spcPts val="0"/>
              </a:spcAft>
              <a:buClr>
                <a:schemeClr val="accent5"/>
              </a:buClr>
              <a:buSzPts val="1200"/>
              <a:buFont typeface="Roboto Condensed Light"/>
              <a:buAutoNum type="alphaLcPeriod"/>
              <a:defRPr>
                <a:solidFill>
                  <a:schemeClr val="accent5"/>
                </a:solidFill>
              </a:defRPr>
            </a:lvl5pPr>
            <a:lvl6pPr marL="2743200" lvl="5" indent="-304800">
              <a:spcBef>
                <a:spcPts val="0"/>
              </a:spcBef>
              <a:spcAft>
                <a:spcPts val="0"/>
              </a:spcAft>
              <a:buClr>
                <a:schemeClr val="accent5"/>
              </a:buClr>
              <a:buSzPts val="1200"/>
              <a:buFont typeface="Roboto Condensed Light"/>
              <a:buAutoNum type="romanLcPeriod"/>
              <a:defRPr>
                <a:solidFill>
                  <a:schemeClr val="accent5"/>
                </a:solidFill>
              </a:defRPr>
            </a:lvl6pPr>
            <a:lvl7pPr marL="3200400" lvl="6" indent="-304800">
              <a:spcBef>
                <a:spcPts val="0"/>
              </a:spcBef>
              <a:spcAft>
                <a:spcPts val="0"/>
              </a:spcAft>
              <a:buClr>
                <a:schemeClr val="accent5"/>
              </a:buClr>
              <a:buSzPts val="1200"/>
              <a:buFont typeface="Roboto Condensed Light"/>
              <a:buAutoNum type="arabicPeriod"/>
              <a:defRPr>
                <a:solidFill>
                  <a:schemeClr val="accent5"/>
                </a:solidFill>
              </a:defRPr>
            </a:lvl7pPr>
            <a:lvl8pPr marL="3657600" lvl="7" indent="-304800">
              <a:spcBef>
                <a:spcPts val="0"/>
              </a:spcBef>
              <a:spcAft>
                <a:spcPts val="0"/>
              </a:spcAft>
              <a:buClr>
                <a:schemeClr val="accent5"/>
              </a:buClr>
              <a:buSzPts val="1200"/>
              <a:buFont typeface="Roboto Condensed Light"/>
              <a:buAutoNum type="alphaLcPeriod"/>
              <a:defRPr>
                <a:solidFill>
                  <a:schemeClr val="accent5"/>
                </a:solidFill>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9970232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94085764"/>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86130132"/>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71165057"/>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30158972"/>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14769440"/>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48375687"/>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41241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20"/>
            <a:ext cx="7772400" cy="110252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3" indent="0" algn="ctr">
              <a:buNone/>
              <a:defRPr>
                <a:solidFill>
                  <a:schemeClr val="tx1">
                    <a:tint val="75000"/>
                  </a:schemeClr>
                </a:solidFill>
              </a:defRPr>
            </a:lvl3pPr>
            <a:lvl4pPr marL="1370975" indent="0" algn="ctr">
              <a:buNone/>
              <a:defRPr>
                <a:solidFill>
                  <a:schemeClr val="tx1">
                    <a:tint val="75000"/>
                  </a:schemeClr>
                </a:solidFill>
              </a:defRPr>
            </a:lvl4pPr>
            <a:lvl5pPr marL="1827969" indent="0" algn="ctr">
              <a:buNone/>
              <a:defRPr>
                <a:solidFill>
                  <a:schemeClr val="tx1">
                    <a:tint val="75000"/>
                  </a:schemeClr>
                </a:solidFill>
              </a:defRPr>
            </a:lvl5pPr>
            <a:lvl6pPr marL="2284960" indent="0" algn="ctr">
              <a:buNone/>
              <a:defRPr>
                <a:solidFill>
                  <a:schemeClr val="tx1">
                    <a:tint val="75000"/>
                  </a:schemeClr>
                </a:solidFill>
              </a:defRPr>
            </a:lvl6pPr>
            <a:lvl7pPr marL="2741952" indent="0" algn="ctr">
              <a:buNone/>
              <a:defRPr>
                <a:solidFill>
                  <a:schemeClr val="tx1">
                    <a:tint val="75000"/>
                  </a:schemeClr>
                </a:solidFill>
              </a:defRPr>
            </a:lvl7pPr>
            <a:lvl8pPr marL="3198944" indent="0" algn="ctr">
              <a:buNone/>
              <a:defRPr>
                <a:solidFill>
                  <a:schemeClr val="tx1">
                    <a:tint val="75000"/>
                  </a:schemeClr>
                </a:solidFill>
              </a:defRPr>
            </a:lvl8pPr>
            <a:lvl9pPr marL="365593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8B4E67A1-5C53-42BD-AB2C-709FEF61F269}" type="datetimeFigureOut">
              <a:rPr lang="zh-CN" altLang="en-US"/>
              <a:pPr>
                <a:defRPr/>
              </a:pPr>
              <a:t>2023/6/14</a:t>
            </a:fld>
            <a:endParaRPr lang="zh-CN" altLang="en-US"/>
          </a:p>
        </p:txBody>
      </p:sp>
      <p:sp>
        <p:nvSpPr>
          <p:cNvPr id="5"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5A80EFF5-4C64-44AF-903C-4654B01C43E2}" type="slidenum">
              <a:rPr lang="zh-CN" altLang="en-US"/>
              <a:pPr/>
              <a:t>‹#›</a:t>
            </a:fld>
            <a:endParaRPr lang="zh-CN" altLang="en-US"/>
          </a:p>
        </p:txBody>
      </p:sp>
    </p:spTree>
    <p:extLst>
      <p:ext uri="{BB962C8B-B14F-4D97-AF65-F5344CB8AC3E}">
        <p14:creationId xmlns:p14="http://schemas.microsoft.com/office/powerpoint/2010/main" val="256157396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59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2964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9095"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900299" flipH="1">
            <a:off x="123928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5"/>
          <p:cNvGrpSpPr/>
          <p:nvPr/>
        </p:nvGrpSpPr>
        <p:grpSpPr>
          <a:xfrm>
            <a:off x="541185" y="297567"/>
            <a:ext cx="8061616" cy="5279655"/>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5"/>
          <p:cNvSpPr txBox="1">
            <a:spLocks noGrp="1"/>
          </p:cNvSpPr>
          <p:nvPr>
            <p:ph type="title"/>
          </p:nvPr>
        </p:nvSpPr>
        <p:spPr>
          <a:xfrm>
            <a:off x="1731764" y="553175"/>
            <a:ext cx="5676900" cy="74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1786592" y="3065125"/>
            <a:ext cx="2075100" cy="1009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solidFill>
                  <a:schemeClr val="accent5"/>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0" name="Google Shape;50;p5"/>
          <p:cNvSpPr txBox="1">
            <a:spLocks noGrp="1"/>
          </p:cNvSpPr>
          <p:nvPr>
            <p:ph type="subTitle" idx="2"/>
          </p:nvPr>
        </p:nvSpPr>
        <p:spPr>
          <a:xfrm>
            <a:off x="1604279" y="2108294"/>
            <a:ext cx="2358300" cy="68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25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
        <p:nvSpPr>
          <p:cNvPr id="51" name="Google Shape;51;p5"/>
          <p:cNvSpPr txBox="1">
            <a:spLocks noGrp="1"/>
          </p:cNvSpPr>
          <p:nvPr>
            <p:ph type="body" idx="3"/>
          </p:nvPr>
        </p:nvSpPr>
        <p:spPr>
          <a:xfrm>
            <a:off x="5282281" y="3065125"/>
            <a:ext cx="2075100" cy="1009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400">
                <a:solidFill>
                  <a:schemeClr val="accent5"/>
                </a:solidFill>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2" name="Google Shape;52;p5"/>
          <p:cNvSpPr txBox="1">
            <a:spLocks noGrp="1"/>
          </p:cNvSpPr>
          <p:nvPr>
            <p:ph type="subTitle" idx="4"/>
          </p:nvPr>
        </p:nvSpPr>
        <p:spPr>
          <a:xfrm>
            <a:off x="5140681" y="2108294"/>
            <a:ext cx="2358300" cy="68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25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03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84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5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58" y="206599"/>
            <a:ext cx="8229486" cy="856873"/>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9E773E08-A71B-4FDC-B054-E26753AAFF0B}" type="datetimeFigureOut">
              <a:rPr lang="zh-CN" altLang="en-US"/>
              <a:pPr>
                <a:defRPr/>
              </a:pPr>
              <a:t>2023/6/14</a:t>
            </a:fld>
            <a:endParaRPr lang="zh-CN" altLang="en-US"/>
          </a:p>
        </p:txBody>
      </p:sp>
      <p:sp>
        <p:nvSpPr>
          <p:cNvPr id="4"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CC93CDD0-E3EC-4FB5-9135-935862A1CC92}" type="slidenum">
              <a:rPr lang="zh-CN" altLang="en-US"/>
              <a:pPr/>
              <a:t>‹#›</a:t>
            </a:fld>
            <a:endParaRPr lang="zh-CN" altLang="en-US"/>
          </a:p>
        </p:txBody>
      </p:sp>
    </p:spTree>
    <p:extLst>
      <p:ext uri="{BB962C8B-B14F-4D97-AF65-F5344CB8AC3E}">
        <p14:creationId xmlns:p14="http://schemas.microsoft.com/office/powerpoint/2010/main" val="6213521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
          <p:cNvSpPr/>
          <p:nvPr/>
        </p:nvSpPr>
        <p:spPr>
          <a:xfrm>
            <a:off x="4539625" y="-190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6"/>
          <p:cNvGrpSpPr/>
          <p:nvPr/>
        </p:nvGrpSpPr>
        <p:grpSpPr>
          <a:xfrm>
            <a:off x="221210" y="46811"/>
            <a:ext cx="8694189" cy="5030678"/>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6"/>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43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7"/>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70">
            <a:off x="736902" y="34087"/>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9570">
            <a:off x="675832" y="-37409"/>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txBox="1">
            <a:spLocks noGrp="1"/>
          </p:cNvSpPr>
          <p:nvPr>
            <p:ph type="title"/>
          </p:nvPr>
        </p:nvSpPr>
        <p:spPr>
          <a:xfrm>
            <a:off x="1274964" y="705475"/>
            <a:ext cx="5676900" cy="742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463025" y="1490100"/>
            <a:ext cx="5279700" cy="229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5"/>
              </a:buClr>
              <a:buSzPts val="1200"/>
              <a:buChar char="●"/>
              <a:defRPr sz="1200">
                <a:solidFill>
                  <a:schemeClr val="accent5"/>
                </a:solidFill>
              </a:defRPr>
            </a:lvl1pPr>
            <a:lvl2pPr marL="914400" lvl="1" indent="-304800">
              <a:spcBef>
                <a:spcPts val="0"/>
              </a:spcBef>
              <a:spcAft>
                <a:spcPts val="0"/>
              </a:spcAft>
              <a:buClr>
                <a:schemeClr val="accent5"/>
              </a:buClr>
              <a:buSzPts val="1200"/>
              <a:buChar char="○"/>
              <a:defRPr sz="1200">
                <a:solidFill>
                  <a:schemeClr val="accent5"/>
                </a:solidFill>
              </a:defRPr>
            </a:lvl2pPr>
            <a:lvl3pPr marL="1371600" lvl="2" indent="-304800">
              <a:spcBef>
                <a:spcPts val="0"/>
              </a:spcBef>
              <a:spcAft>
                <a:spcPts val="0"/>
              </a:spcAft>
              <a:buClr>
                <a:schemeClr val="accent5"/>
              </a:buClr>
              <a:buSzPts val="1200"/>
              <a:buChar char="■"/>
              <a:defRPr sz="1200">
                <a:solidFill>
                  <a:schemeClr val="accent5"/>
                </a:solidFill>
              </a:defRPr>
            </a:lvl3pPr>
            <a:lvl4pPr marL="1828800" lvl="3" indent="-304800">
              <a:spcBef>
                <a:spcPts val="0"/>
              </a:spcBef>
              <a:spcAft>
                <a:spcPts val="0"/>
              </a:spcAft>
              <a:buClr>
                <a:schemeClr val="accent5"/>
              </a:buClr>
              <a:buSzPts val="1200"/>
              <a:buChar char="●"/>
              <a:defRPr sz="1200">
                <a:solidFill>
                  <a:schemeClr val="accent5"/>
                </a:solidFill>
              </a:defRPr>
            </a:lvl4pPr>
            <a:lvl5pPr marL="2286000" lvl="4" indent="-304800">
              <a:spcBef>
                <a:spcPts val="0"/>
              </a:spcBef>
              <a:spcAft>
                <a:spcPts val="0"/>
              </a:spcAft>
              <a:buClr>
                <a:schemeClr val="accent5"/>
              </a:buClr>
              <a:buSzPts val="1200"/>
              <a:buChar char="○"/>
              <a:defRPr sz="1200">
                <a:solidFill>
                  <a:schemeClr val="accent5"/>
                </a:solidFill>
              </a:defRPr>
            </a:lvl5pPr>
            <a:lvl6pPr marL="2743200" lvl="5" indent="-304800">
              <a:spcBef>
                <a:spcPts val="0"/>
              </a:spcBef>
              <a:spcAft>
                <a:spcPts val="0"/>
              </a:spcAft>
              <a:buClr>
                <a:schemeClr val="accent5"/>
              </a:buClr>
              <a:buSzPts val="1200"/>
              <a:buChar char="■"/>
              <a:defRPr sz="1200">
                <a:solidFill>
                  <a:schemeClr val="accent5"/>
                </a:solidFill>
              </a:defRPr>
            </a:lvl6pPr>
            <a:lvl7pPr marL="3200400" lvl="6" indent="-304800">
              <a:spcBef>
                <a:spcPts val="0"/>
              </a:spcBef>
              <a:spcAft>
                <a:spcPts val="0"/>
              </a:spcAft>
              <a:buClr>
                <a:schemeClr val="accent5"/>
              </a:buClr>
              <a:buSzPts val="1200"/>
              <a:buChar char="●"/>
              <a:defRPr sz="1200">
                <a:solidFill>
                  <a:schemeClr val="accent5"/>
                </a:solidFill>
              </a:defRPr>
            </a:lvl7pPr>
            <a:lvl8pPr marL="3657600" lvl="7" indent="-304800">
              <a:spcBef>
                <a:spcPts val="0"/>
              </a:spcBef>
              <a:spcAft>
                <a:spcPts val="0"/>
              </a:spcAft>
              <a:buClr>
                <a:schemeClr val="accent5"/>
              </a:buClr>
              <a:buSzPts val="1200"/>
              <a:buChar char="○"/>
              <a:defRPr sz="1200">
                <a:solidFill>
                  <a:schemeClr val="accent5"/>
                </a:solidFill>
              </a:defRPr>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9"/>
          <p:cNvGrpSpPr/>
          <p:nvPr/>
        </p:nvGrpSpPr>
        <p:grpSpPr>
          <a:xfrm>
            <a:off x="541198" y="255767"/>
            <a:ext cx="8061616" cy="5279655"/>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9"/>
          <p:cNvSpPr txBox="1">
            <a:spLocks noGrp="1"/>
          </p:cNvSpPr>
          <p:nvPr>
            <p:ph type="title"/>
          </p:nvPr>
        </p:nvSpPr>
        <p:spPr>
          <a:xfrm>
            <a:off x="204955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9"/>
          <p:cNvSpPr txBox="1">
            <a:spLocks noGrp="1"/>
          </p:cNvSpPr>
          <p:nvPr>
            <p:ph type="subTitle" idx="1"/>
          </p:nvPr>
        </p:nvSpPr>
        <p:spPr>
          <a:xfrm>
            <a:off x="204955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10"/>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a:off x="4539900" y="-94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0"/>
          <p:cNvGrpSpPr/>
          <p:nvPr/>
        </p:nvGrpSpPr>
        <p:grpSpPr>
          <a:xfrm>
            <a:off x="541198" y="255767"/>
            <a:ext cx="8061616" cy="5279655"/>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0"/>
          <p:cNvSpPr txBox="1">
            <a:spLocks noGrp="1"/>
          </p:cNvSpPr>
          <p:nvPr>
            <p:ph type="body" idx="1"/>
          </p:nvPr>
        </p:nvSpPr>
        <p:spPr>
          <a:xfrm>
            <a:off x="2495475" y="3992800"/>
            <a:ext cx="5697900" cy="6051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Clr>
                <a:schemeClr val="accent5"/>
              </a:buClr>
              <a:buSzPts val="1800"/>
              <a:buNone/>
              <a:defRPr>
                <a:solidFill>
                  <a:schemeClr val="accent5"/>
                </a:solidFill>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12"/>
        <p:cNvGrpSpPr/>
        <p:nvPr/>
      </p:nvGrpSpPr>
      <p:grpSpPr>
        <a:xfrm>
          <a:off x="0" y="0"/>
          <a:ext cx="0" cy="0"/>
          <a:chOff x="0" y="0"/>
          <a:chExt cx="0" cy="0"/>
        </a:xfrm>
      </p:grpSpPr>
      <p:sp>
        <p:nvSpPr>
          <p:cNvPr id="113" name="Google Shape;113;p13"/>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3"/>
          <p:cNvGrpSpPr/>
          <p:nvPr/>
        </p:nvGrpSpPr>
        <p:grpSpPr>
          <a:xfrm>
            <a:off x="541198" y="255767"/>
            <a:ext cx="8061616" cy="5279655"/>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13"/>
          <p:cNvSpPr txBox="1">
            <a:spLocks noGrp="1"/>
          </p:cNvSpPr>
          <p:nvPr>
            <p:ph type="title"/>
          </p:nvPr>
        </p:nvSpPr>
        <p:spPr>
          <a:xfrm>
            <a:off x="1738461"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43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150850" y="1504550"/>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13"/>
          <p:cNvSpPr txBox="1">
            <a:spLocks noGrp="1"/>
          </p:cNvSpPr>
          <p:nvPr>
            <p:ph type="subTitle" idx="1"/>
          </p:nvPr>
        </p:nvSpPr>
        <p:spPr>
          <a:xfrm>
            <a:off x="1449150" y="1966260"/>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25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1" name="Google Shape;121;p13"/>
          <p:cNvSpPr txBox="1">
            <a:spLocks noGrp="1"/>
          </p:cNvSpPr>
          <p:nvPr>
            <p:ph type="subTitle" idx="3"/>
          </p:nvPr>
        </p:nvSpPr>
        <p:spPr>
          <a:xfrm rot="1593">
            <a:off x="1449150" y="2428571"/>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5807350" y="1508373"/>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 name="Google Shape;123;p13"/>
          <p:cNvSpPr txBox="1">
            <a:spLocks noGrp="1"/>
          </p:cNvSpPr>
          <p:nvPr>
            <p:ph type="subTitle" idx="5"/>
          </p:nvPr>
        </p:nvSpPr>
        <p:spPr>
          <a:xfrm>
            <a:off x="5105650" y="1970083"/>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25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4" name="Google Shape;124;p13"/>
          <p:cNvSpPr txBox="1">
            <a:spLocks noGrp="1"/>
          </p:cNvSpPr>
          <p:nvPr>
            <p:ph type="subTitle" idx="6"/>
          </p:nvPr>
        </p:nvSpPr>
        <p:spPr>
          <a:xfrm rot="1593">
            <a:off x="5105650" y="2432393"/>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2269706" y="3026826"/>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13"/>
          <p:cNvSpPr txBox="1">
            <a:spLocks noGrp="1"/>
          </p:cNvSpPr>
          <p:nvPr>
            <p:ph type="subTitle" idx="8"/>
          </p:nvPr>
        </p:nvSpPr>
        <p:spPr>
          <a:xfrm>
            <a:off x="1568006" y="3488537"/>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25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13"/>
          <p:cNvSpPr txBox="1">
            <a:spLocks noGrp="1"/>
          </p:cNvSpPr>
          <p:nvPr>
            <p:ph type="subTitle" idx="9"/>
          </p:nvPr>
        </p:nvSpPr>
        <p:spPr>
          <a:xfrm rot="1593">
            <a:off x="1568006" y="3950847"/>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5688406" y="3026826"/>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13"/>
          <p:cNvSpPr txBox="1">
            <a:spLocks noGrp="1"/>
          </p:cNvSpPr>
          <p:nvPr>
            <p:ph type="subTitle" idx="14"/>
          </p:nvPr>
        </p:nvSpPr>
        <p:spPr>
          <a:xfrm>
            <a:off x="4986706" y="3488537"/>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25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30" name="Google Shape;130;p13"/>
          <p:cNvSpPr txBox="1">
            <a:spLocks noGrp="1"/>
          </p:cNvSpPr>
          <p:nvPr>
            <p:ph type="subTitle" idx="15"/>
          </p:nvPr>
        </p:nvSpPr>
        <p:spPr>
          <a:xfrm rot="1593">
            <a:off x="4986706" y="3950847"/>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5"/>
            <a:ext cx="7886418" cy="99347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7"/>
            <a:ext cx="7886418" cy="32637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2023/6/14</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4767560"/>
            <a:ext cx="2056836" cy="273206"/>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33165945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DBCAF7-9117-4B83-9BFA-3103DBC85BC2}" type="datetimeFigureOut">
              <a:rPr lang="es-ES" smtClean="0">
                <a:solidFill>
                  <a:prstClr val="black">
                    <a:tint val="75000"/>
                  </a:prstClr>
                </a:solidFill>
              </a:rPr>
              <a:pPr/>
              <a:t>14/6/23</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634326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wipe dir="d"/>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5"/>
            <a:ext cx="7886418" cy="99347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7"/>
            <a:ext cx="7886418" cy="32637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2023/6/14</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4767560"/>
            <a:ext cx="2056836" cy="273206"/>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1779127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3.GIF"/><Relationship Id="rId1" Type="http://schemas.openxmlformats.org/officeDocument/2006/relationships/slideLayout" Target="../slideLayouts/slideLayout18.xml"/><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9.jp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96663" y="-165100"/>
            <a:ext cx="8047086" cy="5308458"/>
          </a:xfrm>
          <a:prstGeom prst="rect">
            <a:avLst/>
          </a:prstGeom>
        </p:spPr>
      </p:pic>
      <p:sp>
        <p:nvSpPr>
          <p:cNvPr id="17" name="TextBox 7"/>
          <p:cNvSpPr>
            <a:spLocks noChangeArrowheads="1"/>
          </p:cNvSpPr>
          <p:nvPr/>
        </p:nvSpPr>
        <p:spPr bwMode="auto">
          <a:xfrm rot="20086724">
            <a:off x="3113284" y="1766945"/>
            <a:ext cx="2917431" cy="14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50230" rtl="0" eaLnBrk="1" fontAlgn="base" latinLnBrk="0" hangingPunct="1">
              <a:lnSpc>
                <a:spcPct val="100000"/>
              </a:lnSpc>
              <a:spcBef>
                <a:spcPct val="0"/>
              </a:spcBef>
              <a:spcAft>
                <a:spcPct val="0"/>
              </a:spcAft>
              <a:buClrTx/>
              <a:buSzTx/>
              <a:buFont typeface="Arial" panose="020B0604020202020204"/>
              <a:buNone/>
              <a:tabLst/>
              <a:defRPr/>
            </a:pPr>
            <a:r>
              <a:rPr kumimoji="0" lang="en-US" altLang="zh-CN" sz="4693" b="1" i="0" u="none" strike="noStrike" kern="1200" cap="none" spc="300" normalizeH="0" baseline="0" noProof="0" dirty="0">
                <a:ln>
                  <a:noFill/>
                </a:ln>
                <a:solidFill>
                  <a:srgbClr val="147D21"/>
                </a:solidFill>
                <a:effectLst/>
                <a:uLnTx/>
                <a:uFillTx/>
                <a:latin typeface="微软雅黑" pitchFamily="34" charset="-122"/>
                <a:ea typeface="微软雅黑" pitchFamily="34" charset="-122"/>
                <a:cs typeface="Arial" panose="020B0604020202020204"/>
                <a:sym typeface="微软雅黑" pitchFamily="34" charset="-122"/>
              </a:rPr>
              <a:t>KHỞI ĐỘNG</a:t>
            </a:r>
            <a:endParaRPr kumimoji="0" lang="zh-CN" altLang="en-US" sz="4693" b="1" i="0" u="none" strike="noStrike" kern="1200" cap="none" spc="300" normalizeH="0" baseline="0" noProof="0" dirty="0">
              <a:ln>
                <a:noFill/>
              </a:ln>
              <a:solidFill>
                <a:srgbClr val="147D21"/>
              </a:solidFill>
              <a:effectLst/>
              <a:uLnTx/>
              <a:uFillTx/>
              <a:latin typeface="微软雅黑" pitchFamily="34" charset="-122"/>
              <a:ea typeface="微软雅黑" pitchFamily="34" charset="-122"/>
              <a:cs typeface="Arial" panose="020B0604020202020204"/>
              <a:sym typeface="微软雅黑" pitchFamily="34"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24" y="1582922"/>
            <a:ext cx="3699989" cy="2617967"/>
          </a:xfrm>
          <a:prstGeom prst="rect">
            <a:avLst/>
          </a:prstGeom>
        </p:spPr>
      </p:pic>
    </p:spTree>
    <p:extLst>
      <p:ext uri="{BB962C8B-B14F-4D97-AF65-F5344CB8AC3E}">
        <p14:creationId xmlns:p14="http://schemas.microsoft.com/office/powerpoint/2010/main" val="395602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12" fill="hold" grpId="0" nodeType="withEffect">
                                  <p:stCondLst>
                                    <p:cond delay="0"/>
                                  </p:stCondLst>
                                  <p:iterate type="lt">
                                    <p:tmPct val="13000"/>
                                  </p:iterate>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600" fill="hold"/>
                                        <p:tgtEl>
                                          <p:spTgt spid="17"/>
                                        </p:tgtEl>
                                        <p:attrNameLst>
                                          <p:attrName>ppt_x</p:attrName>
                                        </p:attrNameLst>
                                      </p:cBhvr>
                                      <p:tavLst>
                                        <p:tav tm="0">
                                          <p:val>
                                            <p:strVal val="0-#ppt_w/2"/>
                                          </p:val>
                                        </p:tav>
                                        <p:tav tm="100000">
                                          <p:val>
                                            <p:strVal val="#ppt_x"/>
                                          </p:val>
                                        </p:tav>
                                      </p:tavLst>
                                    </p:anim>
                                    <p:anim calcmode="lin" valueType="num">
                                      <p:cBhvr additive="base">
                                        <p:cTn id="17" dur="6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165600"/>
            <a:ext cx="8137927" cy="3315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2048757" y="1475087"/>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Cơ</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sym typeface="Arial" panose="020B0604020202020204"/>
              </a:rPr>
              <a:t>bụng</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561109" y="417189"/>
            <a:ext cx="5476834" cy="5770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c</a:t>
            </a:r>
            <a:r>
              <a:rPr kumimoji="0" lang="vi-VN"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ơ</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pic>
        <p:nvPicPr>
          <p:cNvPr id="13" name="Picture 12">
            <a:extLst>
              <a:ext uri="{FF2B5EF4-FFF2-40B4-BE49-F238E27FC236}">
                <a16:creationId xmlns:a16="http://schemas.microsoft.com/office/drawing/2014/main" id="{5302D521-665D-4211-867B-5B1E04F1E4B9}"/>
              </a:ext>
            </a:extLst>
          </p:cNvPr>
          <p:cNvPicPr>
            <a:picLocks noChangeAspect="1"/>
          </p:cNvPicPr>
          <p:nvPr/>
        </p:nvPicPr>
        <p:blipFill rotWithShape="1">
          <a:blip r:embed="rId12"/>
          <a:srcRect r="48231"/>
          <a:stretch/>
        </p:blipFill>
        <p:spPr>
          <a:xfrm>
            <a:off x="5784513" y="237321"/>
            <a:ext cx="1752241" cy="3244107"/>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5639519" y="1502101"/>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3752521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165600"/>
            <a:ext cx="8137927" cy="3315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2048757" y="1475087"/>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Cơ</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mông</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561109" y="417189"/>
            <a:ext cx="5476834" cy="5770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c</a:t>
            </a:r>
            <a:r>
              <a:rPr kumimoji="0" lang="vi-VN"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ơ</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pic>
        <p:nvPicPr>
          <p:cNvPr id="13" name="Picture 12">
            <a:extLst>
              <a:ext uri="{FF2B5EF4-FFF2-40B4-BE49-F238E27FC236}">
                <a16:creationId xmlns:a16="http://schemas.microsoft.com/office/drawing/2014/main" id="{5302D521-665D-4211-867B-5B1E04F1E4B9}"/>
              </a:ext>
            </a:extLst>
          </p:cNvPr>
          <p:cNvPicPr>
            <a:picLocks noChangeAspect="1"/>
          </p:cNvPicPr>
          <p:nvPr/>
        </p:nvPicPr>
        <p:blipFill rotWithShape="1">
          <a:blip r:embed="rId12"/>
          <a:srcRect l="45723" t="1105" r="2508" b="-1105"/>
          <a:stretch/>
        </p:blipFill>
        <p:spPr>
          <a:xfrm>
            <a:off x="5784513" y="237321"/>
            <a:ext cx="1752241" cy="3244107"/>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5590764" y="1683158"/>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2461971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Google Shape;307;p27"/>
          <p:cNvSpPr txBox="1">
            <a:spLocks noGrp="1"/>
          </p:cNvSpPr>
          <p:nvPr>
            <p:ph type="ctrTitle"/>
          </p:nvPr>
        </p:nvSpPr>
        <p:spPr>
          <a:xfrm rot="175">
            <a:off x="107950" y="377190"/>
            <a:ext cx="8592185" cy="728980"/>
          </a:xfrm>
          <a:prstGeom prst="rect">
            <a:avLst/>
          </a:prstGeom>
        </p:spPr>
        <p:txBody>
          <a:bodyPr spcFirstLastPara="1" wrap="square" lIns="91425" tIns="91425" rIns="91425" bIns="91425" anchor="ctr" anchorCtr="0">
            <a:noAutofit/>
            <a:scene3d>
              <a:camera prst="obliqueTopLeft"/>
              <a:lightRig rig="threePt" dir="t"/>
            </a:scene3d>
          </a:bodyPr>
          <a:lstStyle/>
          <a:p>
            <a:pPr marL="0" lvl="0" indent="0" algn="ctr" rtl="0">
              <a:lnSpc>
                <a:spcPct val="130000"/>
              </a:lnSpc>
              <a:spcBef>
                <a:spcPts val="0"/>
              </a:spcBef>
              <a:spcAft>
                <a:spcPts val="0"/>
              </a:spcAft>
              <a:buNone/>
            </a:pPr>
            <a:r>
              <a:rPr lang="en-US" altLang="en-GB" sz="4400" dirty="0" err="1">
                <a:solidFill>
                  <a:schemeClr val="bg2"/>
                </a:solidFill>
                <a:latin typeface="Patrick Hand" panose="00000500000000000000" charset="0"/>
                <a:cs typeface="Patrick Hand" panose="00000500000000000000" charset="0"/>
              </a:rPr>
              <a:t>Thứ</a:t>
            </a:r>
            <a:r>
              <a:rPr lang="en-US" altLang="en-GB" sz="4400" dirty="0">
                <a:solidFill>
                  <a:schemeClr val="bg2"/>
                </a:solidFill>
                <a:latin typeface="Patrick Hand" panose="00000500000000000000" charset="0"/>
                <a:cs typeface="Patrick Hand" panose="00000500000000000000" charset="0"/>
              </a:rPr>
              <a:t> ... </a:t>
            </a:r>
            <a:r>
              <a:rPr lang="en-US" altLang="en-GB" sz="4400" dirty="0" err="1">
                <a:solidFill>
                  <a:schemeClr val="bg2"/>
                </a:solidFill>
                <a:latin typeface="Patrick Hand" panose="00000500000000000000" charset="0"/>
                <a:cs typeface="Patrick Hand" panose="00000500000000000000" charset="0"/>
              </a:rPr>
              <a:t>ngày</a:t>
            </a:r>
            <a:r>
              <a:rPr lang="en-US" altLang="en-GB" sz="4400" dirty="0">
                <a:solidFill>
                  <a:schemeClr val="bg2"/>
                </a:solidFill>
                <a:latin typeface="Patrick Hand" panose="00000500000000000000" charset="0"/>
                <a:cs typeface="Patrick Hand" panose="00000500000000000000" charset="0"/>
              </a:rPr>
              <a:t> ... </a:t>
            </a:r>
            <a:r>
              <a:rPr lang="en-US" altLang="en-GB" sz="4400" dirty="0" err="1">
                <a:solidFill>
                  <a:schemeClr val="bg2"/>
                </a:solidFill>
                <a:latin typeface="Patrick Hand" panose="00000500000000000000" charset="0"/>
                <a:cs typeface="Patrick Hand" panose="00000500000000000000" charset="0"/>
              </a:rPr>
              <a:t>tháng</a:t>
            </a:r>
            <a:r>
              <a:rPr lang="en-US" altLang="en-GB" sz="4400" dirty="0">
                <a:solidFill>
                  <a:schemeClr val="bg2"/>
                </a:solidFill>
                <a:latin typeface="Patrick Hand" panose="00000500000000000000" charset="0"/>
                <a:cs typeface="Patrick Hand" panose="00000500000000000000" charset="0"/>
              </a:rPr>
              <a:t> ... </a:t>
            </a:r>
            <a:r>
              <a:rPr lang="en-US" altLang="en-GB" sz="4400" dirty="0" err="1">
                <a:solidFill>
                  <a:schemeClr val="bg2"/>
                </a:solidFill>
                <a:latin typeface="Patrick Hand" panose="00000500000000000000" charset="0"/>
                <a:cs typeface="Patrick Hand" panose="00000500000000000000" charset="0"/>
              </a:rPr>
              <a:t>năm</a:t>
            </a:r>
            <a:r>
              <a:rPr lang="en-US" altLang="en-GB" sz="4400" dirty="0">
                <a:solidFill>
                  <a:schemeClr val="bg2"/>
                </a:solidFill>
                <a:latin typeface="Patrick Hand" panose="00000500000000000000" charset="0"/>
                <a:cs typeface="Patrick Hand" panose="00000500000000000000" charset="0"/>
              </a:rPr>
              <a:t> ...</a:t>
            </a:r>
            <a:endParaRPr lang="en-US" altLang="en-GB" sz="6000" dirty="0">
              <a:solidFill>
                <a:schemeClr val="accent1"/>
              </a:solidFill>
              <a:effectLst>
                <a:glow rad="139700">
                  <a:schemeClr val="accent3">
                    <a:satMod val="175000"/>
                    <a:alpha val="40000"/>
                  </a:schemeClr>
                </a:glow>
                <a:innerShdw blurRad="63500" dist="50800" dir="13500000">
                  <a:prstClr val="black">
                    <a:alpha val="50000"/>
                  </a:prstClr>
                </a:innerShdw>
              </a:effectLst>
              <a:latin typeface="Patrick Hand" panose="00000500000000000000" charset="0"/>
              <a:cs typeface="Patrick Hand" panose="00000500000000000000" charset="0"/>
            </a:endParaRPr>
          </a:p>
        </p:txBody>
      </p:sp>
      <p:sp>
        <p:nvSpPr>
          <p:cNvPr id="29" name="Google Shape;307;p27"/>
          <p:cNvSpPr txBox="1"/>
          <p:nvPr/>
        </p:nvSpPr>
        <p:spPr>
          <a:xfrm rot="175">
            <a:off x="107872" y="1106608"/>
            <a:ext cx="8592185" cy="3814445"/>
          </a:xfrm>
          <a:prstGeom prst="rect">
            <a:avLst/>
          </a:prstGeom>
          <a:noFill/>
          <a:ln>
            <a:noFill/>
          </a:ln>
        </p:spPr>
        <p:txBody>
          <a:bodyPr wrap="square" lIns="91425" tIns="91425" rIns="91425" bIns="91425" anchor="ctr" anchorCtr="0">
            <a:noAutofit/>
            <a:scene3d>
              <a:camera prst="obliqueTopLeft"/>
              <a:lightRig rig="threePt" dir="t"/>
            </a:scene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Patrick Hand SC" panose="00000500000000000000"/>
              <a:buNone/>
              <a:defRPr sz="4300" b="1" i="0" u="none" strike="noStrike" cap="none">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marR="0" lvl="1"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30000"/>
              </a:lnSpc>
              <a:spcBef>
                <a:spcPts val="0"/>
              </a:spcBef>
              <a:spcAft>
                <a:spcPts val="0"/>
              </a:spcAft>
              <a:buClr>
                <a:srgbClr val="042D99"/>
              </a:buClr>
              <a:buSzPts val="2800"/>
              <a:buFont typeface="Patrick Hand SC" panose="00000500000000000000"/>
              <a:buNone/>
              <a:tabLst/>
              <a:defRPr/>
            </a:pPr>
            <a:r>
              <a:rPr kumimoji="0" lang="en-GB" sz="3200" b="1" i="0" u="none" strike="noStrike" kern="0" cap="none" spc="0" normalizeH="0" baseline="0" noProof="0" dirty="0">
                <a:ln>
                  <a:noFill/>
                </a:ln>
                <a:solidFill>
                  <a:srgbClr val="FF9500"/>
                </a:solidFill>
                <a:effectLst/>
                <a:uLnTx/>
                <a:uFillTx/>
                <a:latin typeface="Patrick Hand" panose="00000500000000000000" charset="0"/>
                <a:cs typeface="Patrick Hand" panose="00000500000000000000" charset="0"/>
                <a:sym typeface="Patrick Hand SC" panose="00000500000000000000"/>
              </a:rPr>
              <a:t> </a:t>
            </a:r>
            <a:r>
              <a:rPr kumimoji="0" lang="en-US" altLang="en-GB" sz="4400" b="1" i="0" u="sng" strike="noStrike" kern="0" cap="none" spc="0" normalizeH="0" baseline="0" noProof="0" dirty="0" err="1">
                <a:ln>
                  <a:noFill/>
                </a:ln>
                <a:solidFill>
                  <a:srgbClr val="042D99"/>
                </a:solidFill>
                <a:effectLst/>
                <a:uLnTx/>
                <a:uFillTx/>
                <a:latin typeface="UTM Alexander" panose="02040603050506020204" pitchFamily="18" charset="0"/>
                <a:cs typeface="Patrick Hand" panose="00000500000000000000" charset="0"/>
                <a:sym typeface="Patrick Hand SC" panose="00000500000000000000"/>
              </a:rPr>
              <a:t>Bài</a:t>
            </a:r>
            <a:r>
              <a:rPr kumimoji="0" lang="en-US" altLang="en-GB" sz="4400" b="1" i="0" u="sng" strike="noStrike" kern="0" cap="none" spc="0" normalizeH="0" baseline="0" noProof="0" dirty="0">
                <a:ln>
                  <a:noFill/>
                </a:ln>
                <a:solidFill>
                  <a:srgbClr val="042D99"/>
                </a:solidFill>
                <a:effectLst/>
                <a:uLnTx/>
                <a:uFillTx/>
                <a:latin typeface="UTM Alexander" panose="02040603050506020204" pitchFamily="18" charset="0"/>
                <a:cs typeface="Patrick Hand" panose="00000500000000000000" charset="0"/>
                <a:sym typeface="Patrick Hand SC" panose="00000500000000000000"/>
              </a:rPr>
              <a:t> 19 - </a:t>
            </a:r>
            <a:r>
              <a:rPr kumimoji="0" lang="en-US" altLang="en-GB" sz="4400" b="1" i="0" u="sng" strike="noStrike" kern="0" cap="none" spc="0" normalizeH="0" baseline="0" noProof="0" dirty="0" err="1">
                <a:ln>
                  <a:noFill/>
                </a:ln>
                <a:solidFill>
                  <a:srgbClr val="042D99"/>
                </a:solidFill>
                <a:effectLst/>
                <a:uLnTx/>
                <a:uFillTx/>
                <a:latin typeface="UTM Alexander" panose="02040603050506020204" pitchFamily="18" charset="0"/>
                <a:cs typeface="Patrick Hand" panose="00000500000000000000" charset="0"/>
                <a:sym typeface="Patrick Hand SC" panose="00000500000000000000"/>
              </a:rPr>
              <a:t>Tiết</a:t>
            </a:r>
            <a:r>
              <a:rPr kumimoji="0" lang="en-US" altLang="en-GB" sz="4400" b="1" i="0" u="sng" strike="noStrike" kern="0" cap="none" spc="0" normalizeH="0" baseline="0" noProof="0" dirty="0">
                <a:ln>
                  <a:noFill/>
                </a:ln>
                <a:solidFill>
                  <a:srgbClr val="042D99"/>
                </a:solidFill>
                <a:effectLst/>
                <a:uLnTx/>
                <a:uFillTx/>
                <a:latin typeface="UTM Alexander" panose="02040603050506020204" pitchFamily="18" charset="0"/>
                <a:cs typeface="Patrick Hand" panose="00000500000000000000" charset="0"/>
                <a:sym typeface="Patrick Hand SC" panose="00000500000000000000"/>
              </a:rPr>
              <a:t> 2:</a:t>
            </a:r>
            <a:br>
              <a:rPr kumimoji="0" lang="en-US" altLang="en-GB" sz="4400" b="1" i="0" u="none" strike="noStrike" kern="0" cap="none" spc="0" normalizeH="0" baseline="0" noProof="0" dirty="0">
                <a:ln>
                  <a:noFill/>
                </a:ln>
                <a:solidFill>
                  <a:srgbClr val="042D99"/>
                </a:solidFill>
                <a:effectLst/>
                <a:uLnTx/>
                <a:uFillTx/>
                <a:latin typeface="UTM Alexander" panose="02040603050506020204" pitchFamily="18" charset="0"/>
                <a:cs typeface="Patrick Hand" panose="00000500000000000000" charset="0"/>
                <a:sym typeface="Patrick Hand SC" panose="00000500000000000000"/>
              </a:rPr>
            </a:br>
            <a:r>
              <a:rPr kumimoji="0" lang="en-US" altLang="en-GB" sz="6000" b="1" i="0" u="none" strike="noStrike" kern="0" cap="none" spc="0" normalizeH="0" baseline="0" noProof="0" dirty="0" err="1">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Cơ</a:t>
            </a:r>
            <a:r>
              <a:rPr kumimoji="0" lang="en-US" altLang="en-GB" sz="6000" b="1" i="0" u="none" strike="noStrike" kern="0" cap="none" spc="0" normalizeH="0" baseline="0" noProof="0" dirty="0">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 </a:t>
            </a:r>
            <a:r>
              <a:rPr kumimoji="0" lang="en-US" altLang="en-GB" sz="6000" b="1" i="0" u="none" strike="noStrike" kern="0" cap="none" spc="0" normalizeH="0" baseline="0" noProof="0" dirty="0" err="1">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quan</a:t>
            </a:r>
            <a:r>
              <a:rPr kumimoji="0" lang="en-US" altLang="en-GB" sz="6000" b="1" i="0" u="none" strike="noStrike" kern="0" cap="none" spc="0" normalizeH="0" baseline="0" noProof="0" dirty="0">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 </a:t>
            </a:r>
            <a:r>
              <a:rPr kumimoji="0" lang="en-US" altLang="en-GB" sz="6000" b="1" i="0" u="none" strike="noStrike" kern="0" cap="none" spc="0" normalizeH="0" baseline="0" noProof="0" dirty="0" err="1">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vận</a:t>
            </a:r>
            <a:r>
              <a:rPr kumimoji="0" lang="en-US" altLang="en-GB" sz="6000" b="1" i="0" u="none" strike="noStrike" kern="0" cap="none" spc="0" normalizeH="0" baseline="0" noProof="0" dirty="0">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 </a:t>
            </a:r>
            <a:r>
              <a:rPr kumimoji="0" lang="en-US" altLang="en-GB" sz="6000" b="1" i="0" u="none" strike="noStrike" kern="0" cap="none" spc="0" normalizeH="0" baseline="0" noProof="0" dirty="0" err="1">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rPr>
              <a:t>động</a:t>
            </a:r>
            <a:endParaRPr kumimoji="0" lang="en-US" altLang="en-GB" sz="6000" b="1" i="0" u="none" strike="noStrike" kern="0" cap="none" spc="0" normalizeH="0" baseline="0" noProof="0" dirty="0">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endParaRPr>
          </a:p>
        </p:txBody>
      </p:sp>
      <p:sp>
        <p:nvSpPr>
          <p:cNvPr id="30" name="Google Shape;307;p27"/>
          <p:cNvSpPr txBox="1"/>
          <p:nvPr/>
        </p:nvSpPr>
        <p:spPr>
          <a:xfrm rot="175">
            <a:off x="252095" y="1160145"/>
            <a:ext cx="8592185" cy="1055370"/>
          </a:xfrm>
          <a:prstGeom prst="rect">
            <a:avLst/>
          </a:prstGeom>
          <a:noFill/>
          <a:ln>
            <a:noFill/>
          </a:ln>
        </p:spPr>
        <p:txBody>
          <a:bodyPr wrap="square" lIns="91425" tIns="91425" rIns="91425" bIns="91425" anchor="ctr" anchorCtr="0">
            <a:noAutofit/>
            <a:scene3d>
              <a:camera prst="obliqueTopLeft"/>
              <a:lightRig rig="threePt" dir="t"/>
            </a:scene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Patrick Hand SC" panose="00000500000000000000"/>
              <a:buNone/>
              <a:defRPr sz="4300" b="1" i="0" u="none" strike="noStrike" cap="none">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marR="0" lvl="1"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30000"/>
              </a:lnSpc>
              <a:spcBef>
                <a:spcPts val="0"/>
              </a:spcBef>
              <a:spcAft>
                <a:spcPts val="0"/>
              </a:spcAft>
              <a:buClr>
                <a:srgbClr val="042D99"/>
              </a:buClr>
              <a:buSzPts val="2800"/>
              <a:buFont typeface="Patrick Hand SC" panose="00000500000000000000"/>
              <a:buNone/>
              <a:tabLst/>
              <a:defRPr/>
            </a:pPr>
            <a:br>
              <a:rPr kumimoji="0" lang="en-US" altLang="en-GB" sz="4400" b="1" i="0" u="none" strike="noStrike" kern="0" cap="none" spc="0" normalizeH="0" baseline="0" noProof="0" dirty="0">
                <a:ln>
                  <a:noFill/>
                </a:ln>
                <a:solidFill>
                  <a:srgbClr val="FF9500"/>
                </a:solidFill>
                <a:effectLst/>
                <a:uLnTx/>
                <a:uFillTx/>
                <a:latin typeface="Patrick Hand" panose="00000500000000000000" charset="0"/>
                <a:cs typeface="Patrick Hand" panose="00000500000000000000" charset="0"/>
                <a:sym typeface="Patrick Hand SC" panose="00000500000000000000"/>
              </a:rPr>
            </a:br>
            <a:r>
              <a:rPr kumimoji="0" lang="en-US" altLang="en-GB" sz="3200" b="1" i="0" u="none" strike="noStrike" kern="0" cap="none" spc="0" normalizeH="0" baseline="0" noProof="0" dirty="0">
                <a:ln>
                  <a:noFill/>
                </a:ln>
                <a:solidFill>
                  <a:srgbClr val="FF9500"/>
                </a:solidFill>
                <a:effectLst/>
                <a:uLnTx/>
                <a:uFillTx/>
                <a:latin typeface="Patrick Hand" panose="00000500000000000000" charset="0"/>
                <a:cs typeface="Patrick Hand" panose="00000500000000000000" charset="0"/>
                <a:sym typeface="Patrick Hand SC" panose="00000500000000000000"/>
              </a:rPr>
              <a:t>TỰ NHIÊN VÀ XÃ HỘI</a:t>
            </a:r>
            <a:r>
              <a:rPr kumimoji="0" lang="en-GB" sz="3200" b="1" i="0" u="none" strike="noStrike" kern="0" cap="none" spc="0" normalizeH="0" baseline="0" noProof="0" dirty="0">
                <a:ln>
                  <a:noFill/>
                </a:ln>
                <a:solidFill>
                  <a:srgbClr val="FF9500"/>
                </a:solidFill>
                <a:effectLst/>
                <a:uLnTx/>
                <a:uFillTx/>
                <a:latin typeface="Patrick Hand" panose="00000500000000000000" charset="0"/>
                <a:cs typeface="Patrick Hand" panose="00000500000000000000" charset="0"/>
                <a:sym typeface="Patrick Hand SC" panose="00000500000000000000"/>
              </a:rPr>
              <a:t> </a:t>
            </a:r>
            <a:br>
              <a:rPr kumimoji="0" lang="en-GB" sz="5400" b="1" i="0" u="none" strike="noStrike" kern="0" cap="none" spc="0" normalizeH="0" baseline="0" noProof="0" dirty="0">
                <a:ln>
                  <a:noFill/>
                </a:ln>
                <a:solidFill>
                  <a:srgbClr val="FF9500"/>
                </a:solidFill>
                <a:effectLst/>
                <a:uLnTx/>
                <a:uFillTx/>
                <a:latin typeface="Patrick Hand" panose="00000500000000000000" charset="0"/>
                <a:cs typeface="Patrick Hand" panose="00000500000000000000" charset="0"/>
                <a:sym typeface="Patrick Hand SC" panose="00000500000000000000"/>
              </a:rPr>
            </a:br>
            <a:endParaRPr kumimoji="0" lang="en-US" altLang="en-GB" sz="6000" b="1" i="0" u="none" strike="noStrike" kern="0" cap="none" spc="0" normalizeH="0" baseline="0" noProof="0" dirty="0">
              <a:ln>
                <a:noFill/>
              </a:ln>
              <a:solidFill>
                <a:srgbClr val="042D99"/>
              </a:solidFill>
              <a:effectLst>
                <a:glow rad="139700">
                  <a:srgbClr val="4DD11E">
                    <a:satMod val="175000"/>
                    <a:alpha val="40000"/>
                  </a:srgbClr>
                </a:glow>
                <a:innerShdw blurRad="63500" dist="50800" dir="13500000">
                  <a:prstClr val="black">
                    <a:alpha val="50000"/>
                  </a:prstClr>
                </a:innerShdw>
              </a:effectLst>
              <a:uLnTx/>
              <a:uFillTx/>
              <a:latin typeface="Patrick Hand" panose="00000500000000000000" charset="0"/>
              <a:cs typeface="Patrick Hand" panose="00000500000000000000" charset="0"/>
              <a:sym typeface="Patrick Hand SC" panose="00000500000000000000"/>
            </a:endParaRPr>
          </a:p>
        </p:txBody>
      </p:sp>
    </p:spTree>
    <p:extLst>
      <p:ext uri="{BB962C8B-B14F-4D97-AF65-F5344CB8AC3E}">
        <p14:creationId xmlns:p14="http://schemas.microsoft.com/office/powerpoint/2010/main" val="19854439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anim calcmode="lin" valueType="num">
                                      <p:cBhvr>
                                        <p:cTn id="8" dur="500" fill="hold"/>
                                        <p:tgtEl>
                                          <p:spTgt spid="307"/>
                                        </p:tgtEl>
                                        <p:attrNameLst>
                                          <p:attrName>ppt_x</p:attrName>
                                        </p:attrNameLst>
                                      </p:cBhvr>
                                      <p:tavLst>
                                        <p:tav tm="0">
                                          <p:val>
                                            <p:strVal val="#ppt_x"/>
                                          </p:val>
                                        </p:tav>
                                        <p:tav tm="100000">
                                          <p:val>
                                            <p:strVal val="#ppt_x"/>
                                          </p:val>
                                        </p:tav>
                                      </p:tavLst>
                                    </p:anim>
                                    <p:anim calcmode="lin" valueType="num">
                                      <p:cBhvr>
                                        <p:cTn id="9" dur="500" fill="hold"/>
                                        <p:tgtEl>
                                          <p:spTgt spid="30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500"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3" presetClass="entr" presetSubtype="16" fill="hold" nodeType="afterEffect">
                                  <p:stCondLst>
                                    <p:cond delay="0"/>
                                  </p:stCondLst>
                                  <p:iterate type="lt">
                                    <p:tmPct val="0"/>
                                  </p:iterate>
                                  <p:childTnLst>
                                    <p:set>
                                      <p:cBhvr>
                                        <p:cTn id="18" dur="1" fill="hold">
                                          <p:stCondLst>
                                            <p:cond delay="0"/>
                                          </p:stCondLst>
                                        </p:cTn>
                                        <p:tgtEl>
                                          <p:spTgt spid="29">
                                            <p:txEl>
                                              <p:pRg st="0" end="0"/>
                                            </p:txEl>
                                          </p:spTgt>
                                        </p:tgtEl>
                                        <p:attrNameLst>
                                          <p:attrName>style.visibility</p:attrName>
                                        </p:attrNameLst>
                                      </p:cBhvr>
                                      <p:to>
                                        <p:strVal val="visible"/>
                                      </p:to>
                                    </p:set>
                                    <p:anim calcmode="lin" valueType="num">
                                      <p:cBhvr>
                                        <p:cTn id="19"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9">
                                            <p:txEl>
                                              <p:pRg st="0" end="0"/>
                                            </p:txEl>
                                          </p:spTgt>
                                        </p:tgtEl>
                                        <p:attrNameLst>
                                          <p:attrName>ppt_h</p:attrName>
                                        </p:attrNameLst>
                                      </p:cBhvr>
                                      <p:tavLst>
                                        <p:tav tm="0">
                                          <p:val>
                                            <p:fltVal val="0"/>
                                          </p:val>
                                        </p:tav>
                                        <p:tav tm="100000">
                                          <p:val>
                                            <p:strVal val="#ppt_h"/>
                                          </p:val>
                                        </p:tav>
                                      </p:tavLst>
                                    </p:anim>
                                  </p:childTnLst>
                                </p:cTn>
                              </p:par>
                            </p:childTnLst>
                          </p:cTn>
                        </p:par>
                        <p:par>
                          <p:cTn id="21" fill="hold">
                            <p:stCondLst>
                              <p:cond delay="1500"/>
                            </p:stCondLst>
                            <p:childTnLst>
                              <p:par>
                                <p:cTn id="22" presetID="34" presetClass="emph" presetSubtype="0" fill="hold"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9">
                                            <p:txEl>
                                              <p:pRg st="0" end="0"/>
                                            </p:txEl>
                                          </p:spTgt>
                                        </p:tgtEl>
                                        <p:attrNameLst>
                                          <p:attrName>ppt_x</p:attrName>
                                          <p:attrName>ppt_y</p:attrName>
                                        </p:attrNameLst>
                                      </p:cBhvr>
                                    </p:animMotion>
                                    <p:animRot by="1500000">
                                      <p:cBhvr>
                                        <p:cTn id="24" dur="125" fill="hold">
                                          <p:stCondLst>
                                            <p:cond delay="0"/>
                                          </p:stCondLst>
                                        </p:cTn>
                                        <p:tgtEl>
                                          <p:spTgt spid="29">
                                            <p:txEl>
                                              <p:pRg st="0" end="0"/>
                                            </p:txEl>
                                          </p:spTgt>
                                        </p:tgtEl>
                                        <p:attrNameLst>
                                          <p:attrName>r</p:attrName>
                                        </p:attrNameLst>
                                      </p:cBhvr>
                                    </p:animRot>
                                    <p:animRot by="-1500000">
                                      <p:cBhvr>
                                        <p:cTn id="25" dur="125" fill="hold">
                                          <p:stCondLst>
                                            <p:cond delay="125"/>
                                          </p:stCondLst>
                                        </p:cTn>
                                        <p:tgtEl>
                                          <p:spTgt spid="29">
                                            <p:txEl>
                                              <p:pRg st="0" end="0"/>
                                            </p:txEl>
                                          </p:spTgt>
                                        </p:tgtEl>
                                        <p:attrNameLst>
                                          <p:attrName>r</p:attrName>
                                        </p:attrNameLst>
                                      </p:cBhvr>
                                    </p:animRot>
                                    <p:animRot by="-1500000">
                                      <p:cBhvr>
                                        <p:cTn id="26" dur="125" fill="hold">
                                          <p:stCondLst>
                                            <p:cond delay="250"/>
                                          </p:stCondLst>
                                        </p:cTn>
                                        <p:tgtEl>
                                          <p:spTgt spid="29">
                                            <p:txEl>
                                              <p:pRg st="0" end="0"/>
                                            </p:txEl>
                                          </p:spTgt>
                                        </p:tgtEl>
                                        <p:attrNameLst>
                                          <p:attrName>r</p:attrName>
                                        </p:attrNameLst>
                                      </p:cBhvr>
                                    </p:animRot>
                                    <p:animRot by="1500000">
                                      <p:cBhvr>
                                        <p:cTn id="27" dur="125" fill="hold">
                                          <p:stCondLst>
                                            <p:cond delay="375"/>
                                          </p:stCondLst>
                                        </p:cTn>
                                        <p:tgtEl>
                                          <p:spTgt spid="2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p:bldP spid="307" grpId="1"/>
      <p:bldP spid="29" grpId="0"/>
      <p:bldP spid="29" grpId="1"/>
      <p:bldP spid="29" grpId="2"/>
      <p:bldP spid="29" grpId="3"/>
      <p:bldP spid="30" grpId="0"/>
      <p:bldP spid="3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8ACBE-5FBC-478E-A734-C1F84439E2FA}"/>
              </a:ext>
            </a:extLst>
          </p:cNvPr>
          <p:cNvSpPr/>
          <p:nvPr/>
        </p:nvSpPr>
        <p:spPr>
          <a:xfrm>
            <a:off x="1258454" y="145164"/>
            <a:ext cx="7493000" cy="646331"/>
          </a:xfrm>
          <a:prstGeom prst="rect">
            <a:avLst/>
          </a:prstGeom>
        </p:spPr>
        <p:txBody>
          <a:bodyPr wrap="square">
            <a:spAutoFit/>
          </a:bodyPr>
          <a:lstStyle/>
          <a:p>
            <a:r>
              <a:rPr lang="en-US" sz="1800" dirty="0">
                <a:latin typeface="VNI-Avo" pitchFamily="2" charset="0"/>
              </a:rPr>
              <a:t>Nam </a:t>
            </a:r>
            <a:r>
              <a:rPr lang="en-US" sz="1800" dirty="0" err="1">
                <a:latin typeface="VNI-Avo" pitchFamily="2" charset="0"/>
              </a:rPr>
              <a:t>vaø</a:t>
            </a:r>
            <a:r>
              <a:rPr lang="en-US" sz="1800" dirty="0">
                <a:latin typeface="VNI-Avo" pitchFamily="2" charset="0"/>
              </a:rPr>
              <a:t> </a:t>
            </a:r>
            <a:r>
              <a:rPr lang="en-US" sz="1800" dirty="0" err="1">
                <a:latin typeface="VNI-Avo" pitchFamily="2" charset="0"/>
              </a:rPr>
              <a:t>caùc</a:t>
            </a:r>
            <a:r>
              <a:rPr lang="en-US" sz="1800" dirty="0">
                <a:latin typeface="VNI-Avo" pitchFamily="2" charset="0"/>
              </a:rPr>
              <a:t> </a:t>
            </a:r>
            <a:r>
              <a:rPr lang="en-US" sz="1800" dirty="0" err="1">
                <a:latin typeface="VNI-Avo" pitchFamily="2" charset="0"/>
              </a:rPr>
              <a:t>baïn</a:t>
            </a:r>
            <a:r>
              <a:rPr lang="en-US" sz="1800" dirty="0">
                <a:latin typeface="VNI-Avo" pitchFamily="2" charset="0"/>
              </a:rPr>
              <a:t> </a:t>
            </a:r>
            <a:r>
              <a:rPr lang="en-US" sz="1800" dirty="0" err="1">
                <a:latin typeface="VNI-Avo" pitchFamily="2" charset="0"/>
              </a:rPr>
              <a:t>ñang</a:t>
            </a:r>
            <a:r>
              <a:rPr lang="en-US" sz="1800" dirty="0">
                <a:latin typeface="VNI-Avo" pitchFamily="2" charset="0"/>
              </a:rPr>
              <a:t> </a:t>
            </a:r>
            <a:r>
              <a:rPr lang="en-US" sz="1800" dirty="0" err="1">
                <a:latin typeface="VNI-Avo" pitchFamily="2" charset="0"/>
              </a:rPr>
              <a:t>laøm</a:t>
            </a:r>
            <a:r>
              <a:rPr lang="en-US" sz="1800" dirty="0">
                <a:latin typeface="VNI-Avo" pitchFamily="2" charset="0"/>
              </a:rPr>
              <a:t> </a:t>
            </a:r>
            <a:r>
              <a:rPr lang="en-US" sz="1800" dirty="0" err="1">
                <a:latin typeface="VNI-Avo" pitchFamily="2" charset="0"/>
              </a:rPr>
              <a:t>gì</a:t>
            </a:r>
            <a:r>
              <a:rPr lang="en-US" sz="1800" dirty="0">
                <a:latin typeface="VNI-Avo" pitchFamily="2" charset="0"/>
              </a:rPr>
              <a:t>? </a:t>
            </a:r>
            <a:r>
              <a:rPr lang="en-US" sz="1800" dirty="0" err="1">
                <a:latin typeface="VNI-Avo" pitchFamily="2" charset="0"/>
              </a:rPr>
              <a:t>Neâu</a:t>
            </a:r>
            <a:r>
              <a:rPr lang="en-US" sz="1800" dirty="0">
                <a:latin typeface="VNI-Avo" pitchFamily="2" charset="0"/>
              </a:rPr>
              <a:t> </a:t>
            </a:r>
            <a:r>
              <a:rPr lang="en-US" sz="1800" dirty="0" err="1">
                <a:latin typeface="VNI-Avo" pitchFamily="2" charset="0"/>
              </a:rPr>
              <a:t>moät</a:t>
            </a:r>
            <a:r>
              <a:rPr lang="en-US" sz="1800" dirty="0">
                <a:latin typeface="VNI-Avo" pitchFamily="2" charset="0"/>
              </a:rPr>
              <a:t> </a:t>
            </a:r>
            <a:r>
              <a:rPr lang="en-US" sz="1800" dirty="0" err="1">
                <a:latin typeface="VNI-Avo" pitchFamily="2" charset="0"/>
              </a:rPr>
              <a:t>soá</a:t>
            </a:r>
            <a:r>
              <a:rPr lang="en-US" sz="1800" dirty="0">
                <a:latin typeface="VNI-Avo" pitchFamily="2" charset="0"/>
              </a:rPr>
              <a:t> </a:t>
            </a:r>
            <a:r>
              <a:rPr lang="en-US" sz="1800" dirty="0" err="1">
                <a:latin typeface="VNI-Avo" pitchFamily="2" charset="0"/>
              </a:rPr>
              <a:t>xöông</a:t>
            </a:r>
            <a:r>
              <a:rPr lang="en-US" sz="1800" dirty="0">
                <a:latin typeface="VNI-Avo" pitchFamily="2" charset="0"/>
              </a:rPr>
              <a:t> </a:t>
            </a:r>
            <a:r>
              <a:rPr lang="en-US" sz="1800" dirty="0" err="1">
                <a:latin typeface="VNI-Avo" pitchFamily="2" charset="0"/>
              </a:rPr>
              <a:t>vaø</a:t>
            </a:r>
            <a:r>
              <a:rPr lang="en-US" sz="1800" dirty="0">
                <a:latin typeface="VNI-Avo" pitchFamily="2" charset="0"/>
              </a:rPr>
              <a:t> </a:t>
            </a:r>
            <a:r>
              <a:rPr lang="en-US" sz="1800" dirty="0" err="1">
                <a:latin typeface="VNI-Avo" pitchFamily="2" charset="0"/>
              </a:rPr>
              <a:t>cô</a:t>
            </a:r>
            <a:r>
              <a:rPr lang="en-US" sz="1800" dirty="0">
                <a:latin typeface="VNI-Avo" pitchFamily="2" charset="0"/>
              </a:rPr>
              <a:t> </a:t>
            </a:r>
            <a:r>
              <a:rPr lang="en-US" sz="1800" dirty="0" err="1">
                <a:latin typeface="VNI-Avo" pitchFamily="2" charset="0"/>
              </a:rPr>
              <a:t>giuùp</a:t>
            </a:r>
            <a:r>
              <a:rPr lang="en-US" sz="1800" dirty="0">
                <a:latin typeface="VNI-Avo" pitchFamily="2" charset="0"/>
              </a:rPr>
              <a:t> </a:t>
            </a:r>
            <a:r>
              <a:rPr lang="en-US" sz="1800" dirty="0" err="1">
                <a:latin typeface="VNI-Avo" pitchFamily="2" charset="0"/>
              </a:rPr>
              <a:t>caùc</a:t>
            </a:r>
            <a:r>
              <a:rPr lang="en-US" sz="1800" dirty="0">
                <a:latin typeface="VNI-Avo" pitchFamily="2" charset="0"/>
              </a:rPr>
              <a:t> </a:t>
            </a:r>
            <a:r>
              <a:rPr lang="en-US" sz="1800" dirty="0" err="1">
                <a:latin typeface="VNI-Avo" pitchFamily="2" charset="0"/>
              </a:rPr>
              <a:t>baïn</a:t>
            </a:r>
            <a:r>
              <a:rPr lang="en-US" sz="1800" dirty="0">
                <a:latin typeface="VNI-Avo" pitchFamily="2" charset="0"/>
              </a:rPr>
              <a:t> </a:t>
            </a:r>
            <a:r>
              <a:rPr lang="en-US" sz="1800" dirty="0" err="1">
                <a:latin typeface="VNI-Avo" pitchFamily="2" charset="0"/>
              </a:rPr>
              <a:t>thöïc</a:t>
            </a:r>
            <a:r>
              <a:rPr lang="en-US" sz="1800" dirty="0">
                <a:latin typeface="VNI-Avo" pitchFamily="2" charset="0"/>
              </a:rPr>
              <a:t> </a:t>
            </a:r>
            <a:r>
              <a:rPr lang="en-US" sz="1800" dirty="0" err="1">
                <a:latin typeface="VNI-Avo" pitchFamily="2" charset="0"/>
              </a:rPr>
              <a:t>hieän</a:t>
            </a:r>
            <a:r>
              <a:rPr lang="en-US" sz="1800" dirty="0">
                <a:latin typeface="VNI-Avo" pitchFamily="2" charset="0"/>
              </a:rPr>
              <a:t> </a:t>
            </a:r>
            <a:r>
              <a:rPr lang="en-US" sz="1800" dirty="0" err="1">
                <a:latin typeface="VNI-Avo" pitchFamily="2" charset="0"/>
              </a:rPr>
              <a:t>nhöõng</a:t>
            </a:r>
            <a:r>
              <a:rPr lang="en-US" sz="1800" dirty="0">
                <a:latin typeface="VNI-Avo" pitchFamily="2" charset="0"/>
              </a:rPr>
              <a:t> </a:t>
            </a:r>
            <a:r>
              <a:rPr lang="en-US" sz="1800" dirty="0" err="1">
                <a:latin typeface="VNI-Avo" pitchFamily="2" charset="0"/>
              </a:rPr>
              <a:t>hoaït</a:t>
            </a:r>
            <a:r>
              <a:rPr lang="en-US" sz="1800" dirty="0">
                <a:latin typeface="VNI-Avo" pitchFamily="2" charset="0"/>
              </a:rPr>
              <a:t> </a:t>
            </a:r>
            <a:r>
              <a:rPr lang="en-US" sz="1800" dirty="0" err="1">
                <a:latin typeface="VNI-Avo" pitchFamily="2" charset="0"/>
              </a:rPr>
              <a:t>ñoäng</a:t>
            </a:r>
            <a:r>
              <a:rPr lang="en-US" sz="1800" dirty="0">
                <a:latin typeface="VNI-Avo" pitchFamily="2" charset="0"/>
              </a:rPr>
              <a:t> </a:t>
            </a:r>
            <a:r>
              <a:rPr lang="en-US" sz="1800" dirty="0" err="1">
                <a:latin typeface="VNI-Avo" pitchFamily="2" charset="0"/>
              </a:rPr>
              <a:t>ñoù</a:t>
            </a:r>
            <a:r>
              <a:rPr lang="en-US" sz="1800" dirty="0">
                <a:latin typeface="VNI-Avo" pitchFamily="2" charset="0"/>
              </a:rPr>
              <a:t>.</a:t>
            </a:r>
          </a:p>
        </p:txBody>
      </p:sp>
      <p:pic>
        <p:nvPicPr>
          <p:cNvPr id="6" name="Picture 5">
            <a:extLst>
              <a:ext uri="{FF2B5EF4-FFF2-40B4-BE49-F238E27FC236}">
                <a16:creationId xmlns:a16="http://schemas.microsoft.com/office/drawing/2014/main" id="{E74B4F65-0D0C-465E-B1E3-3557140CA0F7}"/>
              </a:ext>
            </a:extLst>
          </p:cNvPr>
          <p:cNvPicPr>
            <a:picLocks noChangeAspect="1"/>
          </p:cNvPicPr>
          <p:nvPr/>
        </p:nvPicPr>
        <p:blipFill>
          <a:blip r:embed="rId2"/>
          <a:stretch>
            <a:fillRect/>
          </a:stretch>
        </p:blipFill>
        <p:spPr>
          <a:xfrm>
            <a:off x="601239" y="176091"/>
            <a:ext cx="584479" cy="584479"/>
          </a:xfrm>
          <a:prstGeom prst="rect">
            <a:avLst/>
          </a:prstGeom>
        </p:spPr>
      </p:pic>
      <p:pic>
        <p:nvPicPr>
          <p:cNvPr id="3" name="Picture 2">
            <a:extLst>
              <a:ext uri="{FF2B5EF4-FFF2-40B4-BE49-F238E27FC236}">
                <a16:creationId xmlns:a16="http://schemas.microsoft.com/office/drawing/2014/main" id="{C5C63DC8-A767-4921-B8AB-5E32CB616F1A}"/>
              </a:ext>
            </a:extLst>
          </p:cNvPr>
          <p:cNvPicPr>
            <a:picLocks noChangeAspect="1"/>
          </p:cNvPicPr>
          <p:nvPr/>
        </p:nvPicPr>
        <p:blipFill>
          <a:blip r:embed="rId3"/>
          <a:stretch>
            <a:fillRect/>
          </a:stretch>
        </p:blipFill>
        <p:spPr>
          <a:xfrm>
            <a:off x="1743643" y="965284"/>
            <a:ext cx="5803456" cy="3908051"/>
          </a:xfrm>
          <a:prstGeom prst="rect">
            <a:avLst/>
          </a:prstGeom>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7F2D-DB0F-4A09-A38C-F20D835B6F1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2BDD47D-CE57-4721-A541-9233EEB89E83}"/>
              </a:ext>
            </a:extLst>
          </p:cNvPr>
          <p:cNvPicPr>
            <a:picLocks noChangeAspect="1"/>
          </p:cNvPicPr>
          <p:nvPr/>
        </p:nvPicPr>
        <p:blipFill>
          <a:blip r:embed="rId2"/>
          <a:stretch>
            <a:fillRect/>
          </a:stretch>
        </p:blipFill>
        <p:spPr>
          <a:xfrm>
            <a:off x="1210435" y="82860"/>
            <a:ext cx="6841803" cy="4832040"/>
          </a:xfrm>
          <a:prstGeom prst="rect">
            <a:avLst/>
          </a:prstGeom>
        </p:spPr>
      </p:pic>
      <p:pic>
        <p:nvPicPr>
          <p:cNvPr id="6" name="Picture 5">
            <a:extLst>
              <a:ext uri="{FF2B5EF4-FFF2-40B4-BE49-F238E27FC236}">
                <a16:creationId xmlns:a16="http://schemas.microsoft.com/office/drawing/2014/main" id="{70457429-9334-44FF-86C2-6F92BA141858}"/>
              </a:ext>
            </a:extLst>
          </p:cNvPr>
          <p:cNvPicPr>
            <a:picLocks noChangeAspect="1"/>
          </p:cNvPicPr>
          <p:nvPr/>
        </p:nvPicPr>
        <p:blipFill>
          <a:blip r:embed="rId3"/>
          <a:stretch>
            <a:fillRect/>
          </a:stretch>
        </p:blipFill>
        <p:spPr>
          <a:xfrm>
            <a:off x="1210435" y="82860"/>
            <a:ext cx="6841803" cy="4832041"/>
          </a:xfrm>
          <a:prstGeom prst="rect">
            <a:avLst/>
          </a:prstGeom>
        </p:spPr>
      </p:pic>
    </p:spTree>
    <p:extLst>
      <p:ext uri="{BB962C8B-B14F-4D97-AF65-F5344CB8AC3E}">
        <p14:creationId xmlns:p14="http://schemas.microsoft.com/office/powerpoint/2010/main" val="101975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11B0-62DD-4871-98EE-A71FF47A7972}"/>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35081" y="2170003"/>
            <a:ext cx="2556164" cy="2973497"/>
          </a:xfrm>
          <a:prstGeom prst="rect">
            <a:avLst/>
          </a:prstGeom>
        </p:spPr>
      </p:pic>
      <p:sp>
        <p:nvSpPr>
          <p:cNvPr id="4" name="TextBox 3">
            <a:extLst>
              <a:ext uri="{FF2B5EF4-FFF2-40B4-BE49-F238E27FC236}">
                <a16:creationId xmlns:a16="http://schemas.microsoft.com/office/drawing/2014/main" id="{E71CBD16-D824-4D11-A570-3AE9065C5CF1}"/>
              </a:ext>
            </a:extLst>
          </p:cNvPr>
          <p:cNvSpPr txBox="1"/>
          <p:nvPr/>
        </p:nvSpPr>
        <p:spPr>
          <a:xfrm>
            <a:off x="1938061" y="426482"/>
            <a:ext cx="6515100" cy="2145268"/>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buClrTx/>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字魂59号-创粗黑"/>
                <a:cs typeface="Calibri" panose="020F0502020204030204" pitchFamily="34" charset="0"/>
                <a:sym typeface="Arial" panose="020B0604020202020204"/>
              </a:rPr>
              <a:t>	</a:t>
            </a:r>
            <a:r>
              <a:rPr lang="vi-VN" sz="2000" kern="1200" dirty="0">
                <a:solidFill>
                  <a:prstClr val="black"/>
                </a:solidFill>
                <a:latin typeface="UTM Avo" panose="02040603050506020204" pitchFamily="18" charset="0"/>
                <a:ea typeface="字魂59号-创粗黑"/>
                <a:cs typeface="Calibri" panose="020F0502020204030204" pitchFamily="34" charset="0"/>
              </a:rPr>
              <a:t>Các bạn trong hình đang cùng nhau đá bóng. Có nhiều xương và cơ giúp các bạn thực hiện hoạt động này: xương chân, cơ chân, xương tay, cơ tay, xương đầu,... Nhờ có sự phối hợp giữa xương và cơ mà cơ thể con người có thể thực hiện được nhiều hoạt động khác nhau.</a:t>
            </a:r>
          </a:p>
        </p:txBody>
      </p:sp>
      <p:pic>
        <p:nvPicPr>
          <p:cNvPr id="5" name="Picture 4">
            <a:extLst>
              <a:ext uri="{FF2B5EF4-FFF2-40B4-BE49-F238E27FC236}">
                <a16:creationId xmlns:a16="http://schemas.microsoft.com/office/drawing/2014/main" id="{E8724BFB-CEAA-4833-93B4-A76BE78413DF}"/>
              </a:ext>
            </a:extLst>
          </p:cNvPr>
          <p:cNvPicPr>
            <a:picLocks noChangeAspect="1"/>
          </p:cNvPicPr>
          <p:nvPr/>
        </p:nvPicPr>
        <p:blipFill>
          <a:blip r:embed="rId3"/>
          <a:stretch>
            <a:fillRect/>
          </a:stretch>
        </p:blipFill>
        <p:spPr>
          <a:xfrm>
            <a:off x="3706569" y="2854903"/>
            <a:ext cx="2978084" cy="2005444"/>
          </a:xfrm>
          <a:prstGeom prst="rect">
            <a:avLst/>
          </a:prstGeom>
        </p:spPr>
      </p:pic>
    </p:spTree>
    <p:extLst>
      <p:ext uri="{BB962C8B-B14F-4D97-AF65-F5344CB8AC3E}">
        <p14:creationId xmlns:p14="http://schemas.microsoft.com/office/powerpoint/2010/main" val="42411120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3DBFE0-3AAF-4BF5-940E-4624A64E9DC8}"/>
              </a:ext>
            </a:extLst>
          </p:cNvPr>
          <p:cNvPicPr>
            <a:picLocks noChangeAspect="1"/>
          </p:cNvPicPr>
          <p:nvPr/>
        </p:nvPicPr>
        <p:blipFill>
          <a:blip r:embed="rId2"/>
          <a:stretch>
            <a:fillRect/>
          </a:stretch>
        </p:blipFill>
        <p:spPr>
          <a:xfrm>
            <a:off x="321979" y="441552"/>
            <a:ext cx="655921" cy="628678"/>
          </a:xfrm>
          <a:prstGeom prst="rect">
            <a:avLst/>
          </a:prstGeom>
        </p:spPr>
      </p:pic>
      <p:sp>
        <p:nvSpPr>
          <p:cNvPr id="17" name="Rectangle 16">
            <a:extLst>
              <a:ext uri="{FF2B5EF4-FFF2-40B4-BE49-F238E27FC236}">
                <a16:creationId xmlns:a16="http://schemas.microsoft.com/office/drawing/2014/main" id="{D3689257-7A8A-47BF-AF1B-FD538F691962}"/>
              </a:ext>
            </a:extLst>
          </p:cNvPr>
          <p:cNvSpPr/>
          <p:nvPr/>
        </p:nvSpPr>
        <p:spPr>
          <a:xfrm>
            <a:off x="977900" y="168883"/>
            <a:ext cx="7937501" cy="1015663"/>
          </a:xfrm>
          <a:prstGeom prst="rect">
            <a:avLst/>
          </a:prstGeom>
        </p:spPr>
        <p:txBody>
          <a:bodyPr wrap="square">
            <a:spAutoFit/>
          </a:bodyPr>
          <a:lstStyle/>
          <a:p>
            <a:pPr lvl="0"/>
            <a:r>
              <a:rPr lang="en-US" sz="2000" dirty="0">
                <a:solidFill>
                  <a:srgbClr val="FF0000"/>
                </a:solidFill>
                <a:latin typeface="VNI-Avo" pitchFamily="2" charset="0"/>
              </a:rPr>
              <a:t>   </a:t>
            </a:r>
            <a:r>
              <a:rPr lang="en-US" sz="2000" dirty="0" err="1">
                <a:solidFill>
                  <a:srgbClr val="FF0000"/>
                </a:solidFill>
                <a:latin typeface="VNI-Avo" pitchFamily="2" charset="0"/>
              </a:rPr>
              <a:t>Haõy</a:t>
            </a:r>
            <a:r>
              <a:rPr lang="en-US" sz="2000" dirty="0">
                <a:solidFill>
                  <a:srgbClr val="FF0000"/>
                </a:solidFill>
                <a:latin typeface="VNI-Avo" pitchFamily="2" charset="0"/>
              </a:rPr>
              <a:t> </a:t>
            </a:r>
            <a:r>
              <a:rPr lang="en-US" sz="2000" dirty="0" err="1">
                <a:solidFill>
                  <a:srgbClr val="FF0000"/>
                </a:solidFill>
                <a:latin typeface="VNI-Avo" pitchFamily="2" charset="0"/>
              </a:rPr>
              <a:t>naém</a:t>
            </a:r>
            <a:r>
              <a:rPr lang="en-US" sz="2000" dirty="0">
                <a:solidFill>
                  <a:srgbClr val="FF0000"/>
                </a:solidFill>
                <a:latin typeface="VNI-Avo" pitchFamily="2" charset="0"/>
              </a:rPr>
              <a:t> </a:t>
            </a:r>
            <a:r>
              <a:rPr lang="en-US" sz="2000" dirty="0" err="1">
                <a:solidFill>
                  <a:srgbClr val="FF0000"/>
                </a:solidFill>
                <a:latin typeface="VNI-Avo" pitchFamily="2" charset="0"/>
              </a:rPr>
              <a:t>chaët</a:t>
            </a:r>
            <a:r>
              <a:rPr lang="en-US" sz="2000" dirty="0">
                <a:solidFill>
                  <a:srgbClr val="FF0000"/>
                </a:solidFill>
                <a:latin typeface="VNI-Avo" pitchFamily="2" charset="0"/>
              </a:rPr>
              <a:t> </a:t>
            </a:r>
            <a:r>
              <a:rPr lang="en-US" sz="2000" dirty="0" err="1">
                <a:solidFill>
                  <a:srgbClr val="FF0000"/>
                </a:solidFill>
                <a:latin typeface="VNI-Avo" pitchFamily="2" charset="0"/>
              </a:rPr>
              <a:t>baøn</a:t>
            </a:r>
            <a:r>
              <a:rPr lang="en-US" sz="2000" dirty="0">
                <a:solidFill>
                  <a:srgbClr val="FF0000"/>
                </a:solidFill>
                <a:latin typeface="VNI-Avo" pitchFamily="2" charset="0"/>
              </a:rPr>
              <a:t> </a:t>
            </a:r>
            <a:r>
              <a:rPr lang="en-US" sz="2000" dirty="0" err="1">
                <a:solidFill>
                  <a:srgbClr val="FF0000"/>
                </a:solidFill>
                <a:latin typeface="VNI-Avo" pitchFamily="2" charset="0"/>
              </a:rPr>
              <a:t>tay</a:t>
            </a:r>
            <a:r>
              <a:rPr lang="en-US" sz="2000" dirty="0">
                <a:solidFill>
                  <a:srgbClr val="FF0000"/>
                </a:solidFill>
                <a:latin typeface="VNI-Avo" pitchFamily="2" charset="0"/>
              </a:rPr>
              <a:t> </a:t>
            </a:r>
            <a:r>
              <a:rPr lang="en-US" sz="2000" dirty="0" err="1">
                <a:solidFill>
                  <a:srgbClr val="FF0000"/>
                </a:solidFill>
                <a:latin typeface="VNI-Avo" pitchFamily="2" charset="0"/>
              </a:rPr>
              <a:t>vaø</a:t>
            </a:r>
            <a:r>
              <a:rPr lang="en-US" sz="2000" dirty="0">
                <a:solidFill>
                  <a:srgbClr val="FF0000"/>
                </a:solidFill>
                <a:latin typeface="VNI-Avo" pitchFamily="2" charset="0"/>
              </a:rPr>
              <a:t> </a:t>
            </a:r>
            <a:r>
              <a:rPr lang="en-US" sz="2000" dirty="0" err="1">
                <a:solidFill>
                  <a:srgbClr val="FF0000"/>
                </a:solidFill>
                <a:latin typeface="VNI-Avo" pitchFamily="2" charset="0"/>
              </a:rPr>
              <a:t>cöû</a:t>
            </a:r>
            <a:r>
              <a:rPr lang="en-US" sz="2000" dirty="0">
                <a:solidFill>
                  <a:srgbClr val="FF0000"/>
                </a:solidFill>
                <a:latin typeface="VNI-Avo" pitchFamily="2" charset="0"/>
              </a:rPr>
              <a:t> </a:t>
            </a:r>
            <a:r>
              <a:rPr lang="en-US" sz="2000" dirty="0" err="1">
                <a:solidFill>
                  <a:srgbClr val="FF0000"/>
                </a:solidFill>
                <a:latin typeface="VNI-Avo" pitchFamily="2" charset="0"/>
              </a:rPr>
              <a:t>ñoäng</a:t>
            </a:r>
            <a:r>
              <a:rPr lang="en-US" sz="2000" dirty="0">
                <a:solidFill>
                  <a:srgbClr val="FF0000"/>
                </a:solidFill>
                <a:latin typeface="VNI-Avo" pitchFamily="2" charset="0"/>
              </a:rPr>
              <a:t> co, </a:t>
            </a:r>
            <a:r>
              <a:rPr lang="en-US" sz="2000" dirty="0" err="1">
                <a:solidFill>
                  <a:srgbClr val="FF0000"/>
                </a:solidFill>
                <a:latin typeface="VNI-Avo" pitchFamily="2" charset="0"/>
              </a:rPr>
              <a:t>duoãi</a:t>
            </a:r>
            <a:r>
              <a:rPr lang="en-US" sz="2000" dirty="0">
                <a:solidFill>
                  <a:srgbClr val="FF0000"/>
                </a:solidFill>
                <a:latin typeface="VNI-Avo" pitchFamily="2" charset="0"/>
              </a:rPr>
              <a:t> </a:t>
            </a:r>
            <a:r>
              <a:rPr lang="en-US" sz="2000" dirty="0" err="1">
                <a:solidFill>
                  <a:srgbClr val="FF0000"/>
                </a:solidFill>
                <a:latin typeface="VNI-Avo" pitchFamily="2" charset="0"/>
              </a:rPr>
              <a:t>tay</a:t>
            </a:r>
            <a:r>
              <a:rPr lang="en-US" sz="2000" dirty="0">
                <a:solidFill>
                  <a:srgbClr val="FF0000"/>
                </a:solidFill>
                <a:latin typeface="VNI-Avo" pitchFamily="2" charset="0"/>
              </a:rPr>
              <a:t>. </a:t>
            </a:r>
          </a:p>
          <a:p>
            <a:pPr lvl="0"/>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thaáy</a:t>
            </a:r>
            <a:r>
              <a:rPr lang="en-US" sz="2000" dirty="0">
                <a:latin typeface="VNI-Avo" pitchFamily="2" charset="0"/>
              </a:rPr>
              <a:t> </a:t>
            </a:r>
            <a:r>
              <a:rPr lang="en-US" sz="2000" dirty="0" err="1">
                <a:latin typeface="VNI-Avo" pitchFamily="2" charset="0"/>
              </a:rPr>
              <a:t>baép</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r>
              <a:rPr lang="en-US" sz="2000" dirty="0" err="1">
                <a:latin typeface="VNI-Avo" pitchFamily="2" charset="0"/>
              </a:rPr>
              <a:t>cuûa</a:t>
            </a:r>
            <a:r>
              <a:rPr lang="en-US" sz="2000" dirty="0">
                <a:latin typeface="VNI-Avo" pitchFamily="2" charset="0"/>
              </a:rPr>
              <a:t> </a:t>
            </a:r>
            <a:r>
              <a:rPr lang="en-US" sz="2000" dirty="0" err="1">
                <a:latin typeface="VNI-Avo" pitchFamily="2" charset="0"/>
              </a:rPr>
              <a:t>mình</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söï</a:t>
            </a:r>
            <a:r>
              <a:rPr lang="en-US" sz="2000" dirty="0">
                <a:latin typeface="VNI-Avo" pitchFamily="2" charset="0"/>
              </a:rPr>
              <a:t> </a:t>
            </a:r>
            <a:r>
              <a:rPr lang="en-US" sz="2000" dirty="0" err="1">
                <a:latin typeface="VNI-Avo" pitchFamily="2" charset="0"/>
              </a:rPr>
              <a:t>thay</a:t>
            </a:r>
            <a:r>
              <a:rPr lang="en-US" sz="2000" dirty="0">
                <a:latin typeface="VNI-Avo" pitchFamily="2" charset="0"/>
              </a:rPr>
              <a:t> </a:t>
            </a:r>
            <a:r>
              <a:rPr lang="en-US" sz="2000" dirty="0" err="1">
                <a:latin typeface="VNI-Avo" pitchFamily="2" charset="0"/>
              </a:rPr>
              <a:t>ñoåi</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theá</a:t>
            </a:r>
            <a:r>
              <a:rPr lang="en-US" sz="2000" dirty="0">
                <a:latin typeface="VNI-Avo" pitchFamily="2" charset="0"/>
              </a:rPr>
              <a:t> </a:t>
            </a:r>
            <a:r>
              <a:rPr lang="en-US" sz="2000" dirty="0" err="1">
                <a:latin typeface="VNI-Avo" pitchFamily="2" charset="0"/>
              </a:rPr>
              <a:t>naøo</a:t>
            </a:r>
            <a:r>
              <a:rPr lang="en-US" sz="2000" dirty="0">
                <a:latin typeface="VNI-Avo" pitchFamily="2" charset="0"/>
              </a:rPr>
              <a:t>?</a:t>
            </a:r>
          </a:p>
          <a:p>
            <a:pPr lvl="0"/>
            <a:r>
              <a:rPr lang="en-US" sz="2000" dirty="0">
                <a:latin typeface="VNI-Avo" pitchFamily="2" charset="0"/>
              </a:rPr>
              <a:t>- </a:t>
            </a:r>
            <a:r>
              <a:rPr lang="en-US" sz="2000" dirty="0" err="1">
                <a:latin typeface="VNI-Avo" pitchFamily="2" charset="0"/>
              </a:rPr>
              <a:t>Cô</a:t>
            </a:r>
            <a:r>
              <a:rPr lang="en-US" sz="2000" dirty="0">
                <a:latin typeface="VNI-Avo" pitchFamily="2" charset="0"/>
              </a:rPr>
              <a:t>, </a:t>
            </a:r>
            <a:r>
              <a:rPr lang="en-US" sz="2000" dirty="0" err="1">
                <a:latin typeface="VNI-Avo" pitchFamily="2" charset="0"/>
              </a:rPr>
              <a:t>xöông</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khôùp</a:t>
            </a:r>
            <a:r>
              <a:rPr lang="en-US" sz="2000" dirty="0">
                <a:latin typeface="VNI-Avo" pitchFamily="2" charset="0"/>
              </a:rPr>
              <a:t> </a:t>
            </a:r>
            <a:r>
              <a:rPr lang="en-US" sz="2000" dirty="0" err="1">
                <a:latin typeface="VNI-Avo" pitchFamily="2" charset="0"/>
              </a:rPr>
              <a:t>xöông</a:t>
            </a:r>
            <a:r>
              <a:rPr lang="en-US" sz="2000" dirty="0">
                <a:latin typeface="VNI-Avo" pitchFamily="2" charset="0"/>
              </a:rPr>
              <a:t> </a:t>
            </a:r>
            <a:r>
              <a:rPr lang="en-US" sz="2000" dirty="0" err="1">
                <a:latin typeface="VNI-Avo" pitchFamily="2" charset="0"/>
              </a:rPr>
              <a:t>naøo</a:t>
            </a:r>
            <a:r>
              <a:rPr lang="en-US" sz="2000" dirty="0">
                <a:latin typeface="VNI-Avo" pitchFamily="2" charset="0"/>
              </a:rPr>
              <a:t> </a:t>
            </a:r>
            <a:r>
              <a:rPr lang="en-US" sz="2000" dirty="0" err="1">
                <a:latin typeface="VNI-Avo" pitchFamily="2" charset="0"/>
              </a:rPr>
              <a:t>giuùp</a:t>
            </a:r>
            <a:r>
              <a:rPr lang="en-US" sz="2000" dirty="0">
                <a:latin typeface="VNI-Avo" pitchFamily="2" charset="0"/>
              </a:rPr>
              <a:t> </a:t>
            </a:r>
            <a:r>
              <a:rPr lang="en-US" sz="2000" dirty="0" err="1">
                <a:latin typeface="VNI-Avo" pitchFamily="2" charset="0"/>
              </a:rPr>
              <a:t>em</a:t>
            </a:r>
            <a:r>
              <a:rPr lang="en-US" sz="2000" dirty="0">
                <a:latin typeface="VNI-Avo" pitchFamily="2" charset="0"/>
              </a:rPr>
              <a:t> co, </a:t>
            </a:r>
            <a:r>
              <a:rPr lang="en-US" sz="2000" dirty="0" err="1">
                <a:latin typeface="VNI-Avo" pitchFamily="2" charset="0"/>
              </a:rPr>
              <a:t>duoãi</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endParaRPr kumimoji="0" lang="en-US" sz="2000" b="0" i="0" u="none" strike="noStrike" kern="0" cap="none" spc="0" normalizeH="0" baseline="0" noProof="0" dirty="0">
              <a:ln>
                <a:noFill/>
              </a:ln>
              <a:solidFill>
                <a:srgbClr val="000000"/>
              </a:solidFill>
              <a:effectLst/>
              <a:uLnTx/>
              <a:uFillTx/>
              <a:latin typeface="VNI-Avo" pitchFamily="2"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5213C711-3113-4D76-BEF2-20358E2DD98B}"/>
              </a:ext>
            </a:extLst>
          </p:cNvPr>
          <p:cNvPicPr>
            <a:picLocks noChangeAspect="1"/>
          </p:cNvPicPr>
          <p:nvPr/>
        </p:nvPicPr>
        <p:blipFill>
          <a:blip r:embed="rId3"/>
          <a:stretch>
            <a:fillRect/>
          </a:stretch>
        </p:blipFill>
        <p:spPr>
          <a:xfrm>
            <a:off x="2684612" y="1221935"/>
            <a:ext cx="4412379" cy="3755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11B0-62DD-4871-98EE-A71FF47A7972}"/>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35081" y="2170003"/>
            <a:ext cx="2556164" cy="2973497"/>
          </a:xfrm>
          <a:prstGeom prst="rect">
            <a:avLst/>
          </a:prstGeom>
        </p:spPr>
      </p:pic>
      <p:sp>
        <p:nvSpPr>
          <p:cNvPr id="4" name="TextBox 3">
            <a:extLst>
              <a:ext uri="{FF2B5EF4-FFF2-40B4-BE49-F238E27FC236}">
                <a16:creationId xmlns:a16="http://schemas.microsoft.com/office/drawing/2014/main" id="{E71CBD16-D824-4D11-A570-3AE9065C5CF1}"/>
              </a:ext>
            </a:extLst>
          </p:cNvPr>
          <p:cNvSpPr txBox="1"/>
          <p:nvPr/>
        </p:nvSpPr>
        <p:spPr>
          <a:xfrm>
            <a:off x="1926258" y="831727"/>
            <a:ext cx="6515100" cy="1055608"/>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buClrTx/>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字魂59号-创粗黑"/>
                <a:cs typeface="Calibri" panose="020F0502020204030204" pitchFamily="34" charset="0"/>
                <a:sym typeface="Arial" panose="020B0604020202020204"/>
              </a:rPr>
              <a:t>	</a:t>
            </a:r>
            <a:r>
              <a:rPr lang="vi-VN" sz="2800" kern="1200" dirty="0">
                <a:solidFill>
                  <a:prstClr val="black"/>
                </a:solidFill>
                <a:latin typeface="UTM Avo" panose="02040603050506020204" pitchFamily="18" charset="0"/>
                <a:ea typeface="字魂59号-创粗黑"/>
                <a:cs typeface="Calibri" panose="020F0502020204030204" pitchFamily="34" charset="0"/>
              </a:rPr>
              <a:t>Khi </a:t>
            </a:r>
            <a:r>
              <a:rPr lang="vi-VN" sz="2800" b="1" kern="1200" dirty="0">
                <a:solidFill>
                  <a:prstClr val="black"/>
                </a:solidFill>
                <a:latin typeface="UTM Avo" panose="02040603050506020204" pitchFamily="18" charset="0"/>
                <a:ea typeface="字魂59号-创粗黑"/>
                <a:cs typeface="Calibri" panose="020F0502020204030204" pitchFamily="34" charset="0"/>
              </a:rPr>
              <a:t>cơ thể cử động </a:t>
            </a:r>
            <a:r>
              <a:rPr lang="vi-VN" sz="2800" kern="1200" dirty="0">
                <a:solidFill>
                  <a:prstClr val="black"/>
                </a:solidFill>
                <a:latin typeface="UTM Avo" panose="02040603050506020204" pitchFamily="18" charset="0"/>
                <a:ea typeface="字魂59号-创粗黑"/>
                <a:cs typeface="Calibri" panose="020F0502020204030204" pitchFamily="34" charset="0"/>
              </a:rPr>
              <a:t>thì các </a:t>
            </a:r>
            <a:r>
              <a:rPr lang="vi-VN" sz="2800" kern="1200" dirty="0">
                <a:solidFill>
                  <a:srgbClr val="7030A0"/>
                </a:solidFill>
                <a:latin typeface="UTM Avo" panose="02040603050506020204" pitchFamily="18" charset="0"/>
                <a:ea typeface="字魂59号-创粗黑"/>
                <a:cs typeface="Calibri" panose="020F0502020204030204" pitchFamily="34" charset="0"/>
              </a:rPr>
              <a:t>xương và cơ </a:t>
            </a:r>
            <a:r>
              <a:rPr lang="vi-VN" sz="2800" kern="1200" dirty="0">
                <a:solidFill>
                  <a:prstClr val="black"/>
                </a:solidFill>
                <a:latin typeface="UTM Avo" panose="02040603050506020204" pitchFamily="18" charset="0"/>
                <a:ea typeface="字魂59号-创粗黑"/>
                <a:cs typeface="Calibri" panose="020F0502020204030204" pitchFamily="34" charset="0"/>
              </a:rPr>
              <a:t>cũng </a:t>
            </a:r>
            <a:r>
              <a:rPr lang="vi-VN" sz="2800" kern="1200" dirty="0">
                <a:solidFill>
                  <a:srgbClr val="0000FF"/>
                </a:solidFill>
                <a:latin typeface="UTM Avo" panose="02040603050506020204" pitchFamily="18" charset="0"/>
                <a:ea typeface="字魂59号-创粗黑"/>
                <a:cs typeface="Calibri" panose="020F0502020204030204" pitchFamily="34" charset="0"/>
              </a:rPr>
              <a:t>hoạt động.</a:t>
            </a:r>
            <a:endParaRPr kumimoji="0" lang="vi-VN" sz="2800" b="0" i="0" u="none" strike="noStrike" kern="1200" cap="none" spc="0" normalizeH="0" baseline="0" noProof="0" dirty="0">
              <a:ln>
                <a:noFill/>
              </a:ln>
              <a:solidFill>
                <a:srgbClr val="0000FF"/>
              </a:solidFill>
              <a:effectLst/>
              <a:uLnTx/>
              <a:uFillTx/>
              <a:latin typeface="UTM Avo" panose="02040603050506020204" pitchFamily="18" charset="0"/>
              <a:ea typeface="字魂59号-创粗黑"/>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881FCBC9-C9BE-46B2-AF4D-6E260EB1C251}"/>
              </a:ext>
            </a:extLst>
          </p:cNvPr>
          <p:cNvPicPr>
            <a:picLocks noChangeAspect="1"/>
          </p:cNvPicPr>
          <p:nvPr/>
        </p:nvPicPr>
        <p:blipFill>
          <a:blip r:embed="rId3"/>
          <a:stretch>
            <a:fillRect/>
          </a:stretch>
        </p:blipFill>
        <p:spPr>
          <a:xfrm>
            <a:off x="3436879" y="2076392"/>
            <a:ext cx="3493858" cy="2973497"/>
          </a:xfrm>
          <a:prstGeom prst="rect">
            <a:avLst/>
          </a:prstGeom>
        </p:spPr>
      </p:pic>
    </p:spTree>
    <p:extLst>
      <p:ext uri="{BB962C8B-B14F-4D97-AF65-F5344CB8AC3E}">
        <p14:creationId xmlns:p14="http://schemas.microsoft.com/office/powerpoint/2010/main" val="34533320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873584-86FA-4FA0-A646-A17AB5CA74DB}"/>
              </a:ext>
            </a:extLst>
          </p:cNvPr>
          <p:cNvPicPr>
            <a:picLocks noChangeAspect="1"/>
          </p:cNvPicPr>
          <p:nvPr/>
        </p:nvPicPr>
        <p:blipFill>
          <a:blip r:embed="rId2"/>
          <a:stretch>
            <a:fillRect/>
          </a:stretch>
        </p:blipFill>
        <p:spPr>
          <a:xfrm>
            <a:off x="2858580" y="1412691"/>
            <a:ext cx="5091295" cy="3628001"/>
          </a:xfrm>
          <a:prstGeom prst="rect">
            <a:avLst/>
          </a:prstGeom>
        </p:spPr>
      </p:pic>
      <p:pic>
        <p:nvPicPr>
          <p:cNvPr id="9" name="Picture 8">
            <a:extLst>
              <a:ext uri="{FF2B5EF4-FFF2-40B4-BE49-F238E27FC236}">
                <a16:creationId xmlns:a16="http://schemas.microsoft.com/office/drawing/2014/main" id="{893DBFE0-3AAF-4BF5-940E-4624A64E9DC8}"/>
              </a:ext>
            </a:extLst>
          </p:cNvPr>
          <p:cNvPicPr>
            <a:picLocks noChangeAspect="1"/>
          </p:cNvPicPr>
          <p:nvPr/>
        </p:nvPicPr>
        <p:blipFill>
          <a:blip r:embed="rId3"/>
          <a:stretch>
            <a:fillRect/>
          </a:stretch>
        </p:blipFill>
        <p:spPr>
          <a:xfrm>
            <a:off x="321979" y="441552"/>
            <a:ext cx="655921" cy="628678"/>
          </a:xfrm>
          <a:prstGeom prst="rect">
            <a:avLst/>
          </a:prstGeom>
        </p:spPr>
      </p:pic>
      <p:sp>
        <p:nvSpPr>
          <p:cNvPr id="17" name="Rectangle 16">
            <a:extLst>
              <a:ext uri="{FF2B5EF4-FFF2-40B4-BE49-F238E27FC236}">
                <a16:creationId xmlns:a16="http://schemas.microsoft.com/office/drawing/2014/main" id="{D3689257-7A8A-47BF-AF1B-FD538F691962}"/>
              </a:ext>
            </a:extLst>
          </p:cNvPr>
          <p:cNvSpPr/>
          <p:nvPr/>
        </p:nvSpPr>
        <p:spPr>
          <a:xfrm>
            <a:off x="977900" y="168883"/>
            <a:ext cx="7937501" cy="1015663"/>
          </a:xfrm>
          <a:prstGeom prst="rect">
            <a:avLst/>
          </a:prstGeom>
        </p:spPr>
        <p:txBody>
          <a:bodyPr wrap="square">
            <a:spAutoFit/>
          </a:bodyPr>
          <a:lstStyle/>
          <a:p>
            <a:pPr lvl="0"/>
            <a:r>
              <a:rPr kumimoji="0" lang="en-US" sz="2000" b="0" i="0" u="none" strike="noStrike" kern="0" cap="none" spc="0" normalizeH="0" baseline="0" noProof="0" dirty="0">
                <a:ln>
                  <a:noFill/>
                </a:ln>
                <a:solidFill>
                  <a:srgbClr val="FF0000"/>
                </a:solidFill>
                <a:effectLst/>
                <a:uLnTx/>
                <a:uFillTx/>
                <a:latin typeface="VNI-Avo" pitchFamily="2" charset="0"/>
                <a:cs typeface="Arial" panose="020B0604020202020204"/>
                <a:sym typeface="Arial" panose="020B0604020202020204"/>
              </a:rPr>
              <a:t> </a:t>
            </a:r>
            <a:r>
              <a:rPr lang="en-US" sz="2000" dirty="0">
                <a:solidFill>
                  <a:srgbClr val="FF0000"/>
                </a:solidFill>
                <a:latin typeface="VNI-Avo" pitchFamily="2" charset="0"/>
              </a:rPr>
              <a:t>  </a:t>
            </a:r>
            <a:r>
              <a:rPr lang="en-US" sz="2000" dirty="0" err="1">
                <a:solidFill>
                  <a:srgbClr val="FF0000"/>
                </a:solidFill>
                <a:latin typeface="VNI-Avo" pitchFamily="2" charset="0"/>
              </a:rPr>
              <a:t>Mæm</a:t>
            </a:r>
            <a:r>
              <a:rPr lang="en-US" sz="2000" dirty="0">
                <a:solidFill>
                  <a:srgbClr val="FF0000"/>
                </a:solidFill>
                <a:latin typeface="VNI-Avo" pitchFamily="2" charset="0"/>
              </a:rPr>
              <a:t> </a:t>
            </a:r>
            <a:r>
              <a:rPr lang="en-US" sz="2000" dirty="0" err="1">
                <a:solidFill>
                  <a:srgbClr val="FF0000"/>
                </a:solidFill>
                <a:latin typeface="VNI-Avo" pitchFamily="2" charset="0"/>
              </a:rPr>
              <a:t>cöôøi</a:t>
            </a:r>
            <a:r>
              <a:rPr lang="en-US" sz="2000" dirty="0">
                <a:solidFill>
                  <a:srgbClr val="FF0000"/>
                </a:solidFill>
                <a:latin typeface="VNI-Avo" pitchFamily="2" charset="0"/>
              </a:rPr>
              <a:t> </a:t>
            </a:r>
            <a:r>
              <a:rPr lang="en-US" sz="2000" dirty="0" err="1">
                <a:solidFill>
                  <a:srgbClr val="FF0000"/>
                </a:solidFill>
                <a:latin typeface="VNI-Avo" pitchFamily="2" charset="0"/>
              </a:rPr>
              <a:t>vaø</a:t>
            </a:r>
            <a:r>
              <a:rPr lang="en-US" sz="2000" dirty="0">
                <a:solidFill>
                  <a:srgbClr val="FF0000"/>
                </a:solidFill>
                <a:latin typeface="VNI-Avo" pitchFamily="2" charset="0"/>
              </a:rPr>
              <a:t> </a:t>
            </a:r>
            <a:r>
              <a:rPr lang="en-US" sz="2000" dirty="0" err="1">
                <a:solidFill>
                  <a:srgbClr val="FF0000"/>
                </a:solidFill>
                <a:latin typeface="VNI-Avo" pitchFamily="2" charset="0"/>
              </a:rPr>
              <a:t>baét</a:t>
            </a:r>
            <a:r>
              <a:rPr lang="en-US" sz="2000" dirty="0">
                <a:solidFill>
                  <a:srgbClr val="FF0000"/>
                </a:solidFill>
                <a:latin typeface="VNI-Avo" pitchFamily="2" charset="0"/>
              </a:rPr>
              <a:t> </a:t>
            </a:r>
            <a:r>
              <a:rPr lang="en-US" sz="2000" dirty="0" err="1">
                <a:solidFill>
                  <a:srgbClr val="FF0000"/>
                </a:solidFill>
                <a:latin typeface="VNI-Avo" pitchFamily="2" charset="0"/>
              </a:rPr>
              <a:t>tay</a:t>
            </a:r>
            <a:r>
              <a:rPr lang="en-US" sz="2000" dirty="0">
                <a:solidFill>
                  <a:srgbClr val="FF0000"/>
                </a:solidFill>
                <a:latin typeface="VNI-Avo" pitchFamily="2" charset="0"/>
              </a:rPr>
              <a:t> </a:t>
            </a:r>
            <a:r>
              <a:rPr lang="en-US" sz="2000" dirty="0" err="1">
                <a:solidFill>
                  <a:srgbClr val="FF0000"/>
                </a:solidFill>
                <a:latin typeface="VNI-Avo" pitchFamily="2" charset="0"/>
              </a:rPr>
              <a:t>vôùi</a:t>
            </a:r>
            <a:r>
              <a:rPr lang="en-US" sz="2000" dirty="0">
                <a:solidFill>
                  <a:srgbClr val="FF0000"/>
                </a:solidFill>
                <a:latin typeface="VNI-Avo" pitchFamily="2" charset="0"/>
              </a:rPr>
              <a:t> </a:t>
            </a:r>
            <a:r>
              <a:rPr lang="en-US" sz="2000" dirty="0" err="1">
                <a:solidFill>
                  <a:srgbClr val="FF0000"/>
                </a:solidFill>
                <a:latin typeface="VNI-Avo" pitchFamily="2" charset="0"/>
              </a:rPr>
              <a:t>baïn</a:t>
            </a:r>
            <a:r>
              <a:rPr lang="en-US" sz="2000" dirty="0">
                <a:solidFill>
                  <a:srgbClr val="FF0000"/>
                </a:solidFill>
                <a:latin typeface="VNI-Avo" pitchFamily="2" charset="0"/>
              </a:rPr>
              <a:t> </a:t>
            </a:r>
            <a:r>
              <a:rPr lang="en-US" sz="2000" dirty="0" err="1">
                <a:solidFill>
                  <a:srgbClr val="FF0000"/>
                </a:solidFill>
                <a:latin typeface="VNI-Avo" pitchFamily="2" charset="0"/>
              </a:rPr>
              <a:t>ngoài</a:t>
            </a:r>
            <a:r>
              <a:rPr lang="en-US" sz="2000" dirty="0">
                <a:solidFill>
                  <a:srgbClr val="FF0000"/>
                </a:solidFill>
                <a:latin typeface="VNI-Avo" pitchFamily="2" charset="0"/>
              </a:rPr>
              <a:t> </a:t>
            </a:r>
            <a:r>
              <a:rPr lang="en-US" sz="2000" dirty="0" err="1">
                <a:solidFill>
                  <a:srgbClr val="FF0000"/>
                </a:solidFill>
                <a:latin typeface="VNI-Avo" pitchFamily="2" charset="0"/>
              </a:rPr>
              <a:t>caïnh</a:t>
            </a:r>
            <a:r>
              <a:rPr lang="en-US" sz="2000" dirty="0">
                <a:solidFill>
                  <a:srgbClr val="FF0000"/>
                </a:solidFill>
                <a:latin typeface="VNI-Avo" pitchFamily="2" charset="0"/>
              </a:rPr>
              <a:t>.</a:t>
            </a:r>
          </a:p>
          <a:p>
            <a:pPr lvl="0"/>
            <a:r>
              <a:rPr lang="en-US" sz="2000" dirty="0">
                <a:solidFill>
                  <a:srgbClr val="FF0000"/>
                </a:solidFill>
                <a:latin typeface="VNI-Avo" pitchFamily="2" charset="0"/>
              </a:rPr>
              <a:t> - </a:t>
            </a:r>
            <a:r>
              <a:rPr lang="en-US" sz="2000" dirty="0" err="1">
                <a:solidFill>
                  <a:schemeClr val="accent6">
                    <a:lumMod val="10000"/>
                  </a:schemeClr>
                </a:solidFill>
                <a:latin typeface="VNI-Avo" pitchFamily="2" charset="0"/>
              </a:rPr>
              <a:t>Neáu</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xöông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vaø</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cô</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khoâng</a:t>
            </a:r>
            <a:r>
              <a:rPr lang="en-US" sz="2000" dirty="0">
                <a:solidFill>
                  <a:schemeClr val="accent6">
                    <a:lumMod val="10000"/>
                  </a:schemeClr>
                </a:solidFill>
                <a:latin typeface="VNI-Avo" pitchFamily="2" charset="0"/>
              </a:rPr>
              <a:t> </a:t>
            </a:r>
            <a:r>
              <a:rPr lang="en-US" sz="2000" dirty="0" err="1">
                <a:latin typeface="VNI-Avo" pitchFamily="2" charset="0"/>
              </a:rPr>
              <a:t>phoái</a:t>
            </a:r>
            <a:r>
              <a:rPr lang="en-US" sz="2000" dirty="0">
                <a:latin typeface="VNI-Avo" pitchFamily="2" charset="0"/>
              </a:rPr>
              <a:t> </a:t>
            </a:r>
            <a:r>
              <a:rPr lang="en-US" sz="2000" dirty="0" err="1">
                <a:latin typeface="VNI-Avo" pitchFamily="2" charset="0"/>
              </a:rPr>
              <a:t>hôïp</a:t>
            </a:r>
            <a:r>
              <a:rPr lang="en-US" sz="2000" dirty="0">
                <a:latin typeface="VNI-Avo" pitchFamily="2" charset="0"/>
              </a:rPr>
              <a:t> </a:t>
            </a:r>
            <a:r>
              <a:rPr lang="en-US" sz="2000" dirty="0" err="1">
                <a:latin typeface="VNI-Avo" pitchFamily="2" charset="0"/>
              </a:rPr>
              <a:t>hoaït</a:t>
            </a:r>
            <a:r>
              <a:rPr lang="en-US" sz="2000" dirty="0">
                <a:latin typeface="VNI-Avo" pitchFamily="2" charset="0"/>
              </a:rPr>
              <a:t> </a:t>
            </a:r>
            <a:r>
              <a:rPr lang="en-US" sz="2000" dirty="0" err="1">
                <a:latin typeface="VNI-Avo" pitchFamily="2" charset="0"/>
              </a:rPr>
              <a:t>ñoäng</a:t>
            </a:r>
            <a:r>
              <a:rPr lang="en-US" sz="2000" dirty="0">
                <a:latin typeface="VNI-Avo" pitchFamily="2" charset="0"/>
              </a:rPr>
              <a:t> </a:t>
            </a:r>
            <a:r>
              <a:rPr lang="en-US" sz="2000" dirty="0" err="1">
                <a:latin typeface="VNI-Avo" pitchFamily="2" charset="0"/>
              </a:rPr>
              <a:t>thì</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theå</a:t>
            </a:r>
            <a:r>
              <a:rPr lang="en-US" sz="2000" dirty="0">
                <a:latin typeface="VNI-Avo" pitchFamily="2" charset="0"/>
              </a:rPr>
              <a:t> </a:t>
            </a:r>
            <a:r>
              <a:rPr lang="en-US" sz="2000" dirty="0" err="1">
                <a:latin typeface="VNI-Avo" pitchFamily="2" charset="0"/>
              </a:rPr>
              <a:t>thöïc</a:t>
            </a:r>
            <a:r>
              <a:rPr lang="en-US" sz="2000" dirty="0">
                <a:latin typeface="VNI-Avo" pitchFamily="2" charset="0"/>
              </a:rPr>
              <a:t> </a:t>
            </a:r>
            <a:r>
              <a:rPr lang="en-US" sz="2000" dirty="0" err="1">
                <a:latin typeface="VNI-Avo" pitchFamily="2" charset="0"/>
              </a:rPr>
              <a:t>hieän</a:t>
            </a:r>
            <a:r>
              <a:rPr lang="en-US" sz="2000" dirty="0">
                <a:latin typeface="VNI-Avo" pitchFamily="2" charset="0"/>
              </a:rPr>
              <a:t> </a:t>
            </a:r>
            <a:r>
              <a:rPr lang="en-US" sz="2000" dirty="0" err="1">
                <a:latin typeface="VNI-Avo" pitchFamily="2" charset="0"/>
              </a:rPr>
              <a:t>caùc</a:t>
            </a:r>
            <a:r>
              <a:rPr lang="en-US" sz="2000" dirty="0">
                <a:latin typeface="VNI-Avo" pitchFamily="2" charset="0"/>
              </a:rPr>
              <a:t> </a:t>
            </a:r>
            <a:r>
              <a:rPr lang="en-US" sz="2000" dirty="0" err="1">
                <a:latin typeface="VNI-Avo" pitchFamily="2" charset="0"/>
              </a:rPr>
              <a:t>vieäc</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ñoù</a:t>
            </a:r>
            <a:r>
              <a:rPr lang="en-US" sz="2000" dirty="0">
                <a:latin typeface="VNI-Avo" pitchFamily="2" charset="0"/>
              </a:rPr>
              <a:t>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Vì</a:t>
            </a:r>
            <a:r>
              <a:rPr lang="en-US" sz="2000" dirty="0">
                <a:latin typeface="VNI-Avo" pitchFamily="2" charset="0"/>
              </a:rPr>
              <a:t> </a:t>
            </a:r>
            <a:r>
              <a:rPr lang="en-US" sz="2000" dirty="0" err="1">
                <a:latin typeface="VNI-Avo" pitchFamily="2" charset="0"/>
              </a:rPr>
              <a:t>sao</a:t>
            </a:r>
            <a:r>
              <a:rPr lang="en-US" sz="2000" dirty="0">
                <a:latin typeface="VNI-Avo" pitchFamily="2" charset="0"/>
              </a:rPr>
              <a:t>?</a:t>
            </a:r>
            <a:endParaRPr kumimoji="0" lang="en-US" sz="2000" b="0" i="0" u="none" strike="noStrike" kern="0" cap="none" spc="0" normalizeH="0" baseline="0" noProof="0" dirty="0">
              <a:ln>
                <a:noFill/>
              </a:ln>
              <a:solidFill>
                <a:srgbClr val="000000"/>
              </a:solidFill>
              <a:effectLst/>
              <a:uLnTx/>
              <a:uFillTx/>
              <a:latin typeface="VNI-Avo" pitchFamily="2" charset="0"/>
              <a:cs typeface="Arial" panose="020B0604020202020204"/>
              <a:sym typeface="Arial" panose="020B0604020202020204"/>
            </a:endParaRPr>
          </a:p>
        </p:txBody>
      </p:sp>
      <p:pic>
        <p:nvPicPr>
          <p:cNvPr id="4" name="Picture 3">
            <a:extLst>
              <a:ext uri="{FF2B5EF4-FFF2-40B4-BE49-F238E27FC236}">
                <a16:creationId xmlns:a16="http://schemas.microsoft.com/office/drawing/2014/main" id="{931F0D6D-34D8-46F8-9667-9FDCED637958}"/>
              </a:ext>
            </a:extLst>
          </p:cNvPr>
          <p:cNvPicPr>
            <a:picLocks noChangeAspect="1"/>
          </p:cNvPicPr>
          <p:nvPr/>
        </p:nvPicPr>
        <p:blipFill>
          <a:blip r:embed="rId4"/>
          <a:stretch>
            <a:fillRect/>
          </a:stretch>
        </p:blipFill>
        <p:spPr>
          <a:xfrm>
            <a:off x="649939" y="2561359"/>
            <a:ext cx="2084093" cy="1814886"/>
          </a:xfrm>
          <a:prstGeom prst="rect">
            <a:avLst/>
          </a:prstGeom>
        </p:spPr>
      </p:pic>
      <p:pic>
        <p:nvPicPr>
          <p:cNvPr id="6" name="Picture 5">
            <a:extLst>
              <a:ext uri="{FF2B5EF4-FFF2-40B4-BE49-F238E27FC236}">
                <a16:creationId xmlns:a16="http://schemas.microsoft.com/office/drawing/2014/main" id="{E1A6A6F3-ED15-4441-BD76-FC86282ECA31}"/>
              </a:ext>
            </a:extLst>
          </p:cNvPr>
          <p:cNvPicPr>
            <a:picLocks noChangeAspect="1"/>
          </p:cNvPicPr>
          <p:nvPr/>
        </p:nvPicPr>
        <p:blipFill>
          <a:blip r:embed="rId5"/>
          <a:stretch>
            <a:fillRect/>
          </a:stretch>
        </p:blipFill>
        <p:spPr>
          <a:xfrm>
            <a:off x="5829483" y="2504207"/>
            <a:ext cx="2120392" cy="1814886"/>
          </a:xfrm>
          <a:prstGeom prst="rect">
            <a:avLst/>
          </a:prstGeom>
        </p:spPr>
      </p:pic>
    </p:spTree>
    <p:extLst>
      <p:ext uri="{BB962C8B-B14F-4D97-AF65-F5344CB8AC3E}">
        <p14:creationId xmlns:p14="http://schemas.microsoft.com/office/powerpoint/2010/main" val="41264761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11B0-62DD-4871-98EE-A71FF47A7972}"/>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35081" y="2170003"/>
            <a:ext cx="2556164" cy="2973497"/>
          </a:xfrm>
          <a:prstGeom prst="rect">
            <a:avLst/>
          </a:prstGeom>
        </p:spPr>
      </p:pic>
      <p:sp>
        <p:nvSpPr>
          <p:cNvPr id="4" name="TextBox 3">
            <a:extLst>
              <a:ext uri="{FF2B5EF4-FFF2-40B4-BE49-F238E27FC236}">
                <a16:creationId xmlns:a16="http://schemas.microsoft.com/office/drawing/2014/main" id="{E71CBD16-D824-4D11-A570-3AE9065C5CF1}"/>
              </a:ext>
            </a:extLst>
          </p:cNvPr>
          <p:cNvSpPr txBox="1"/>
          <p:nvPr/>
        </p:nvSpPr>
        <p:spPr>
          <a:xfrm>
            <a:off x="1569741" y="453323"/>
            <a:ext cx="6937187" cy="1055608"/>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buClrTx/>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字魂59号-创粗黑"/>
                <a:cs typeface="Calibri" panose="020F0502020204030204" pitchFamily="34" charset="0"/>
                <a:sym typeface="Arial" panose="020B0604020202020204"/>
              </a:rPr>
              <a:t>	</a:t>
            </a:r>
            <a:r>
              <a:rPr lang="vi-VN" sz="2800" kern="1200" dirty="0">
                <a:solidFill>
                  <a:prstClr val="black"/>
                </a:solidFill>
                <a:latin typeface="UTM Avo" panose="02040603050506020204" pitchFamily="18" charset="0"/>
                <a:ea typeface="字魂59号-创粗黑"/>
                <a:cs typeface="Calibri" panose="020F0502020204030204" pitchFamily="34" charset="0"/>
              </a:rPr>
              <a:t>Nhờ có xương và cơ mà chúng ta có thể mỉm cười và bắt tay với nhau.</a:t>
            </a:r>
            <a:endParaRPr kumimoji="0" lang="vi-VN" sz="2800" b="0" i="0" u="none" strike="noStrike" kern="1200" cap="none" spc="0" normalizeH="0" baseline="0" noProof="0" dirty="0">
              <a:ln>
                <a:noFill/>
              </a:ln>
              <a:solidFill>
                <a:srgbClr val="0000FF"/>
              </a:solidFill>
              <a:effectLst/>
              <a:uLnTx/>
              <a:uFillTx/>
              <a:latin typeface="UTM Avo" panose="02040603050506020204" pitchFamily="18" charset="0"/>
              <a:ea typeface="字魂59号-创粗黑"/>
              <a:cs typeface="Calibri" panose="020F0502020204030204" pitchFamily="34" charset="0"/>
              <a:sym typeface="Arial" panose="020B0604020202020204"/>
            </a:endParaRPr>
          </a:p>
        </p:txBody>
      </p:sp>
      <p:pic>
        <p:nvPicPr>
          <p:cNvPr id="5" name="Picture 4">
            <a:extLst>
              <a:ext uri="{FF2B5EF4-FFF2-40B4-BE49-F238E27FC236}">
                <a16:creationId xmlns:a16="http://schemas.microsoft.com/office/drawing/2014/main" id="{9FFB52E4-ADF9-480D-BE6C-C2100122A3DD}"/>
              </a:ext>
            </a:extLst>
          </p:cNvPr>
          <p:cNvPicPr>
            <a:picLocks noChangeAspect="1"/>
          </p:cNvPicPr>
          <p:nvPr/>
        </p:nvPicPr>
        <p:blipFill rotWithShape="1">
          <a:blip r:embed="rId3"/>
          <a:srcRect r="42875"/>
          <a:stretch/>
        </p:blipFill>
        <p:spPr>
          <a:xfrm>
            <a:off x="3284608" y="1515499"/>
            <a:ext cx="2908375" cy="3628001"/>
          </a:xfrm>
          <a:prstGeom prst="rect">
            <a:avLst/>
          </a:prstGeom>
        </p:spPr>
      </p:pic>
    </p:spTree>
    <p:extLst>
      <p:ext uri="{BB962C8B-B14F-4D97-AF65-F5344CB8AC3E}">
        <p14:creationId xmlns:p14="http://schemas.microsoft.com/office/powerpoint/2010/main" val="3043606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24" name="Rectangle 23"/>
          <p:cNvSpPr/>
          <p:nvPr/>
        </p:nvSpPr>
        <p:spPr>
          <a:xfrm>
            <a:off x="1756073" y="1446031"/>
            <a:ext cx="5786457" cy="992579"/>
          </a:xfrm>
          <a:prstGeom prst="rect">
            <a:avLst/>
          </a:prstGeom>
          <a:noFill/>
        </p:spPr>
        <p:txBody>
          <a:bodyPr wrap="none" lIns="68580" tIns="34290" rIns="68580" bIns="34290">
            <a:spAutoFit/>
            <a:scene3d>
              <a:camera prst="orthographicFront"/>
              <a:lightRig rig="threePt" dir="t"/>
            </a:scene3d>
            <a:sp3d extrusionH="57150">
              <a:bevelT w="82550" h="38100" prst="coolSlant"/>
            </a:sp3d>
          </a:bodyPr>
          <a:lstStyle/>
          <a:p>
            <a:pPr algn="ctr" defTabSz="685800">
              <a:buClrTx/>
            </a:pPr>
            <a:r>
              <a:rPr lang="en-US" sz="6000" b="1" kern="1200" dirty="0" err="1">
                <a:ln w="0"/>
                <a:solidFill>
                  <a:srgbClr val="FFFF00"/>
                </a:solidFill>
                <a:latin typeface="Times New Roman" panose="02020603050405020304" pitchFamily="18" charset="0"/>
                <a:ea typeface="+mn-ea"/>
                <a:cs typeface="Times New Roman" panose="02020603050405020304" pitchFamily="18" charset="0"/>
              </a:rPr>
              <a:t>Trò</a:t>
            </a:r>
            <a:r>
              <a:rPr lang="en-US" sz="6000" b="1" kern="1200" dirty="0">
                <a:ln w="0"/>
                <a:solidFill>
                  <a:srgbClr val="FFFF00"/>
                </a:solidFill>
                <a:latin typeface="Times New Roman" panose="02020603050405020304" pitchFamily="18" charset="0"/>
                <a:ea typeface="+mn-ea"/>
                <a:cs typeface="Times New Roman" panose="02020603050405020304" pitchFamily="18" charset="0"/>
              </a:rPr>
              <a:t> </a:t>
            </a:r>
            <a:r>
              <a:rPr lang="en-US" sz="6000" b="1" kern="1200" dirty="0" err="1">
                <a:ln w="0"/>
                <a:solidFill>
                  <a:srgbClr val="FFFF00"/>
                </a:solidFill>
                <a:latin typeface="Times New Roman" panose="02020603050405020304" pitchFamily="18" charset="0"/>
                <a:ea typeface="+mn-ea"/>
                <a:cs typeface="Times New Roman" panose="02020603050405020304" pitchFamily="18" charset="0"/>
              </a:rPr>
              <a:t>Chơi</a:t>
            </a:r>
            <a:r>
              <a:rPr lang="en-US" sz="6000" b="1" kern="1200" dirty="0">
                <a:ln w="0"/>
                <a:solidFill>
                  <a:srgbClr val="FFFF00"/>
                </a:solidFill>
                <a:latin typeface="Times New Roman" panose="02020603050405020304" pitchFamily="18" charset="0"/>
                <a:ea typeface="+mn-ea"/>
                <a:cs typeface="Times New Roman" panose="02020603050405020304" pitchFamily="18" charset="0"/>
              </a:rPr>
              <a:t> </a:t>
            </a:r>
            <a:r>
              <a:rPr lang="en-US" sz="6000" b="1" kern="1200" dirty="0" err="1">
                <a:ln w="0"/>
                <a:solidFill>
                  <a:srgbClr val="FFFF00"/>
                </a:solidFill>
                <a:latin typeface="Times New Roman" panose="02020603050405020304" pitchFamily="18" charset="0"/>
                <a:ea typeface="+mn-ea"/>
                <a:cs typeface="Times New Roman" panose="02020603050405020304" pitchFamily="18" charset="0"/>
              </a:rPr>
              <a:t>Kéo</a:t>
            </a:r>
            <a:r>
              <a:rPr lang="en-US" sz="6000" b="1" kern="1200" dirty="0">
                <a:ln w="0"/>
                <a:solidFill>
                  <a:srgbClr val="FFFF00"/>
                </a:solidFill>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4695902" y="-457200"/>
            <a:ext cx="457200" cy="4572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22" y="2852561"/>
            <a:ext cx="7261868" cy="2064157"/>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3DBFE0-3AAF-4BF5-940E-4624A64E9DC8}"/>
              </a:ext>
            </a:extLst>
          </p:cNvPr>
          <p:cNvPicPr>
            <a:picLocks noChangeAspect="1"/>
          </p:cNvPicPr>
          <p:nvPr/>
        </p:nvPicPr>
        <p:blipFill>
          <a:blip r:embed="rId2"/>
          <a:stretch>
            <a:fillRect/>
          </a:stretch>
        </p:blipFill>
        <p:spPr>
          <a:xfrm>
            <a:off x="321979" y="441552"/>
            <a:ext cx="655921" cy="628678"/>
          </a:xfrm>
          <a:prstGeom prst="rect">
            <a:avLst/>
          </a:prstGeom>
        </p:spPr>
      </p:pic>
      <p:sp>
        <p:nvSpPr>
          <p:cNvPr id="17" name="Rectangle 16">
            <a:extLst>
              <a:ext uri="{FF2B5EF4-FFF2-40B4-BE49-F238E27FC236}">
                <a16:creationId xmlns:a16="http://schemas.microsoft.com/office/drawing/2014/main" id="{D3689257-7A8A-47BF-AF1B-FD538F691962}"/>
              </a:ext>
            </a:extLst>
          </p:cNvPr>
          <p:cNvSpPr/>
          <p:nvPr/>
        </p:nvSpPr>
        <p:spPr>
          <a:xfrm>
            <a:off x="977900" y="168883"/>
            <a:ext cx="7937501" cy="1631216"/>
          </a:xfrm>
          <a:prstGeom prst="rect">
            <a:avLst/>
          </a:prstGeom>
        </p:spPr>
        <p:txBody>
          <a:bodyPr wrap="square">
            <a:spAutoFit/>
          </a:bodyPr>
          <a:lstStyle/>
          <a:p>
            <a:pPr lvl="0"/>
            <a:r>
              <a:rPr kumimoji="0" lang="en-US" sz="2000" b="0" i="0" u="none" strike="noStrike" kern="0" cap="none" spc="0" normalizeH="0" baseline="0" noProof="0" dirty="0">
                <a:ln>
                  <a:noFill/>
                </a:ln>
                <a:solidFill>
                  <a:srgbClr val="FF0000"/>
                </a:solidFill>
                <a:effectLst/>
                <a:uLnTx/>
                <a:uFillTx/>
                <a:latin typeface="VNI-Avo" pitchFamily="2" charset="0"/>
                <a:cs typeface="Arial" panose="020B0604020202020204"/>
                <a:sym typeface="Arial" panose="020B0604020202020204"/>
              </a:rPr>
              <a:t>   </a:t>
            </a:r>
            <a:r>
              <a:rPr lang="en-US" sz="2000" dirty="0" err="1">
                <a:solidFill>
                  <a:srgbClr val="C00000"/>
                </a:solidFill>
                <a:latin typeface="VNI-Avo" pitchFamily="2" charset="0"/>
              </a:rPr>
              <a:t>Thöïc</a:t>
            </a:r>
            <a:r>
              <a:rPr lang="en-US" sz="2000" dirty="0">
                <a:solidFill>
                  <a:srgbClr val="C00000"/>
                </a:solidFill>
                <a:latin typeface="VNI-Avo" pitchFamily="2" charset="0"/>
              </a:rPr>
              <a:t> </a:t>
            </a:r>
            <a:r>
              <a:rPr lang="en-US" sz="2000" dirty="0" err="1">
                <a:solidFill>
                  <a:srgbClr val="C00000"/>
                </a:solidFill>
                <a:latin typeface="VNI-Avo" pitchFamily="2" charset="0"/>
              </a:rPr>
              <a:t>haønh</a:t>
            </a:r>
            <a:r>
              <a:rPr lang="en-US" sz="2000" dirty="0">
                <a:solidFill>
                  <a:srgbClr val="C00000"/>
                </a:solidFill>
                <a:latin typeface="VNI-Avo" pitchFamily="2" charset="0"/>
              </a:rPr>
              <a:t>:</a:t>
            </a:r>
          </a:p>
          <a:p>
            <a:pPr lvl="0"/>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Ñöùng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leân</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vaø</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ngoài</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xuoáng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bình</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thöôøng</a:t>
            </a:r>
            <a:r>
              <a:rPr lang="en-US" sz="2000" dirty="0">
                <a:solidFill>
                  <a:schemeClr val="accent6">
                    <a:lumMod val="10000"/>
                  </a:schemeClr>
                </a:solidFill>
                <a:latin typeface="VNI-Avo" pitchFamily="2" charset="0"/>
              </a:rPr>
              <a:t>.</a:t>
            </a:r>
          </a:p>
          <a:p>
            <a:pPr lvl="0"/>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Ñöùng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leân</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vaø</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ngoài</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xuoáng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maø</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khoâng</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gaäp</a:t>
            </a:r>
            <a:r>
              <a:rPr lang="en-US" sz="2000" dirty="0">
                <a:solidFill>
                  <a:schemeClr val="accent6">
                    <a:lumMod val="10000"/>
                  </a:schemeClr>
                </a:solidFill>
                <a:latin typeface="VNI-Avo" pitchFamily="2" charset="0"/>
              </a:rPr>
              <a:t> </a:t>
            </a:r>
            <a:r>
              <a:rPr lang="en-US" sz="2000" dirty="0" err="1">
                <a:solidFill>
                  <a:schemeClr val="accent6">
                    <a:lumMod val="10000"/>
                  </a:schemeClr>
                </a:solidFill>
                <a:latin typeface="VNI-Avo" pitchFamily="2" charset="0"/>
              </a:rPr>
              <a:t>chaân</a:t>
            </a:r>
            <a:r>
              <a:rPr lang="en-US" sz="2000" dirty="0">
                <a:solidFill>
                  <a:schemeClr val="accent6">
                    <a:lumMod val="10000"/>
                  </a:schemeClr>
                </a:solidFill>
                <a:latin typeface="VNI-Avo" pitchFamily="2" charset="0"/>
              </a:rPr>
              <a:t>.</a:t>
            </a:r>
          </a:p>
          <a:p>
            <a:pPr lvl="0"/>
            <a:r>
              <a:rPr lang="en-US" sz="2000" dirty="0">
                <a:solidFill>
                  <a:srgbClr val="C00000"/>
                </a:solidFill>
                <a:latin typeface="VNI-Avo" pitchFamily="2" charset="0"/>
              </a:rPr>
              <a:t>    </a:t>
            </a:r>
            <a:r>
              <a:rPr lang="en-US" sz="2000" dirty="0" err="1">
                <a:solidFill>
                  <a:srgbClr val="C00000"/>
                </a:solidFill>
                <a:latin typeface="VNI-Avo" pitchFamily="2" charset="0"/>
              </a:rPr>
              <a:t>Chaân</a:t>
            </a:r>
            <a:r>
              <a:rPr lang="en-US" sz="2000" dirty="0">
                <a:solidFill>
                  <a:srgbClr val="C00000"/>
                </a:solidFill>
                <a:latin typeface="VNI-Avo" pitchFamily="2" charset="0"/>
              </a:rPr>
              <a:t>, </a:t>
            </a:r>
            <a:r>
              <a:rPr lang="en-US" sz="2000" dirty="0" err="1">
                <a:solidFill>
                  <a:srgbClr val="C00000"/>
                </a:solidFill>
                <a:latin typeface="VNI-Avo" pitchFamily="2" charset="0"/>
              </a:rPr>
              <a:t>tay</a:t>
            </a:r>
            <a:r>
              <a:rPr lang="en-US" sz="2000" dirty="0">
                <a:solidFill>
                  <a:srgbClr val="C00000"/>
                </a:solidFill>
                <a:latin typeface="VNI-Avo" pitchFamily="2" charset="0"/>
              </a:rPr>
              <a:t> </a:t>
            </a:r>
            <a:r>
              <a:rPr lang="en-US" sz="2000" dirty="0" err="1">
                <a:solidFill>
                  <a:srgbClr val="C00000"/>
                </a:solidFill>
                <a:latin typeface="VNI-Avo" pitchFamily="2" charset="0"/>
              </a:rPr>
              <a:t>em</a:t>
            </a:r>
            <a:r>
              <a:rPr lang="en-US" sz="2000" dirty="0">
                <a:solidFill>
                  <a:srgbClr val="C00000"/>
                </a:solidFill>
                <a:latin typeface="VNI-Avo" pitchFamily="2" charset="0"/>
              </a:rPr>
              <a:t> </a:t>
            </a:r>
            <a:r>
              <a:rPr lang="en-US" sz="2000" dirty="0" err="1">
                <a:solidFill>
                  <a:srgbClr val="C00000"/>
                </a:solidFill>
                <a:latin typeface="VNI-Avo" pitchFamily="2" charset="0"/>
              </a:rPr>
              <a:t>seõ</a:t>
            </a:r>
            <a:r>
              <a:rPr lang="en-US" sz="2000" dirty="0">
                <a:solidFill>
                  <a:srgbClr val="C00000"/>
                </a:solidFill>
                <a:latin typeface="VNI-Avo" pitchFamily="2" charset="0"/>
              </a:rPr>
              <a:t> </a:t>
            </a:r>
            <a:r>
              <a:rPr lang="en-US" sz="2000" dirty="0" err="1">
                <a:solidFill>
                  <a:srgbClr val="C00000"/>
                </a:solidFill>
                <a:latin typeface="VNI-Avo" pitchFamily="2" charset="0"/>
              </a:rPr>
              <a:t>cöû</a:t>
            </a:r>
            <a:r>
              <a:rPr lang="en-US" sz="2000" dirty="0">
                <a:solidFill>
                  <a:srgbClr val="C00000"/>
                </a:solidFill>
                <a:latin typeface="VNI-Avo" pitchFamily="2" charset="0"/>
              </a:rPr>
              <a:t> </a:t>
            </a:r>
            <a:r>
              <a:rPr lang="en-US" sz="2000" dirty="0" err="1">
                <a:solidFill>
                  <a:srgbClr val="C00000"/>
                </a:solidFill>
                <a:latin typeface="VNI-Avo" pitchFamily="2" charset="0"/>
              </a:rPr>
              <a:t>ñoäng</a:t>
            </a:r>
            <a:r>
              <a:rPr lang="en-US" sz="2000" dirty="0">
                <a:solidFill>
                  <a:srgbClr val="C00000"/>
                </a:solidFill>
                <a:latin typeface="VNI-Avo" pitchFamily="2" charset="0"/>
              </a:rPr>
              <a:t> </a:t>
            </a:r>
            <a:r>
              <a:rPr lang="en-US" sz="2000" dirty="0" err="1">
                <a:solidFill>
                  <a:srgbClr val="C00000"/>
                </a:solidFill>
                <a:latin typeface="VNI-Avo" pitchFamily="2" charset="0"/>
              </a:rPr>
              <a:t>nhö</a:t>
            </a:r>
            <a:r>
              <a:rPr lang="en-US" sz="2000" dirty="0">
                <a:solidFill>
                  <a:srgbClr val="C00000"/>
                </a:solidFill>
                <a:latin typeface="VNI-Avo" pitchFamily="2" charset="0"/>
              </a:rPr>
              <a:t> </a:t>
            </a:r>
            <a:r>
              <a:rPr lang="en-US" sz="2000" dirty="0" err="1">
                <a:solidFill>
                  <a:srgbClr val="C00000"/>
                </a:solidFill>
                <a:latin typeface="VNI-Avo" pitchFamily="2" charset="0"/>
              </a:rPr>
              <a:t>theá</a:t>
            </a:r>
            <a:r>
              <a:rPr lang="en-US" sz="2000" dirty="0">
                <a:solidFill>
                  <a:srgbClr val="C00000"/>
                </a:solidFill>
                <a:latin typeface="VNI-Avo" pitchFamily="2" charset="0"/>
              </a:rPr>
              <a:t> </a:t>
            </a:r>
            <a:r>
              <a:rPr lang="en-US" sz="2000" dirty="0" err="1">
                <a:solidFill>
                  <a:srgbClr val="C00000"/>
                </a:solidFill>
                <a:latin typeface="VNI-Avo" pitchFamily="2" charset="0"/>
              </a:rPr>
              <a:t>naøo</a:t>
            </a:r>
            <a:r>
              <a:rPr lang="en-US" sz="2000" dirty="0">
                <a:solidFill>
                  <a:srgbClr val="C00000"/>
                </a:solidFill>
                <a:latin typeface="VNI-Avo" pitchFamily="2" charset="0"/>
              </a:rPr>
              <a:t> </a:t>
            </a:r>
            <a:r>
              <a:rPr lang="en-US" sz="2000" dirty="0" err="1">
                <a:solidFill>
                  <a:srgbClr val="C00000"/>
                </a:solidFill>
                <a:latin typeface="VNI-Avo" pitchFamily="2" charset="0"/>
              </a:rPr>
              <a:t>neáu</a:t>
            </a:r>
            <a:r>
              <a:rPr lang="en-US" sz="2000" dirty="0">
                <a:solidFill>
                  <a:srgbClr val="C00000"/>
                </a:solidFill>
                <a:latin typeface="VNI-Avo" pitchFamily="2" charset="0"/>
              </a:rPr>
              <a:t> </a:t>
            </a:r>
            <a:r>
              <a:rPr lang="en-US" sz="2000" dirty="0" err="1">
                <a:solidFill>
                  <a:srgbClr val="C00000"/>
                </a:solidFill>
                <a:latin typeface="VNI-Avo" pitchFamily="2" charset="0"/>
              </a:rPr>
              <a:t>khoâng</a:t>
            </a:r>
            <a:r>
              <a:rPr lang="en-US" sz="2000" dirty="0">
                <a:solidFill>
                  <a:srgbClr val="C00000"/>
                </a:solidFill>
                <a:latin typeface="VNI-Avo" pitchFamily="2" charset="0"/>
              </a:rPr>
              <a:t> </a:t>
            </a:r>
            <a:r>
              <a:rPr lang="en-US" sz="2000" dirty="0" err="1">
                <a:solidFill>
                  <a:srgbClr val="C00000"/>
                </a:solidFill>
                <a:latin typeface="VNI-Avo" pitchFamily="2" charset="0"/>
              </a:rPr>
              <a:t>coù</a:t>
            </a:r>
            <a:r>
              <a:rPr lang="en-US" sz="2000" dirty="0">
                <a:solidFill>
                  <a:srgbClr val="C00000"/>
                </a:solidFill>
                <a:latin typeface="VNI-Avo" pitchFamily="2" charset="0"/>
              </a:rPr>
              <a:t> </a:t>
            </a:r>
            <a:r>
              <a:rPr lang="en-US" sz="2000" dirty="0" err="1">
                <a:solidFill>
                  <a:srgbClr val="C00000"/>
                </a:solidFill>
                <a:latin typeface="VNI-Avo" pitchFamily="2" charset="0"/>
              </a:rPr>
              <a:t>caùc</a:t>
            </a:r>
            <a:r>
              <a:rPr lang="en-US" sz="2000" dirty="0">
                <a:solidFill>
                  <a:srgbClr val="C00000"/>
                </a:solidFill>
                <a:latin typeface="VNI-Avo" pitchFamily="2" charset="0"/>
              </a:rPr>
              <a:t> </a:t>
            </a:r>
            <a:r>
              <a:rPr lang="en-US" sz="2000" dirty="0" err="1">
                <a:solidFill>
                  <a:srgbClr val="C00000"/>
                </a:solidFill>
                <a:latin typeface="VNI-Avo" pitchFamily="2" charset="0"/>
              </a:rPr>
              <a:t>khôùp</a:t>
            </a:r>
            <a:r>
              <a:rPr lang="en-US" sz="2000" dirty="0">
                <a:solidFill>
                  <a:srgbClr val="C00000"/>
                </a:solidFill>
                <a:latin typeface="VNI-Avo" pitchFamily="2" charset="0"/>
              </a:rPr>
              <a:t> </a:t>
            </a:r>
            <a:r>
              <a:rPr lang="en-US" sz="2000" dirty="0" err="1">
                <a:solidFill>
                  <a:srgbClr val="C00000"/>
                </a:solidFill>
                <a:latin typeface="VNI-Avo" pitchFamily="2" charset="0"/>
              </a:rPr>
              <a:t>khuyûu</a:t>
            </a:r>
            <a:r>
              <a:rPr lang="en-US" sz="2000" dirty="0">
                <a:solidFill>
                  <a:srgbClr val="C00000"/>
                </a:solidFill>
                <a:latin typeface="VNI-Avo" pitchFamily="2" charset="0"/>
              </a:rPr>
              <a:t> </a:t>
            </a:r>
            <a:r>
              <a:rPr lang="en-US" sz="2000" dirty="0" err="1">
                <a:solidFill>
                  <a:srgbClr val="C00000"/>
                </a:solidFill>
                <a:latin typeface="VNI-Avo" pitchFamily="2" charset="0"/>
              </a:rPr>
              <a:t>tay</a:t>
            </a:r>
            <a:r>
              <a:rPr lang="en-US" sz="2000" dirty="0">
                <a:solidFill>
                  <a:srgbClr val="C00000"/>
                </a:solidFill>
                <a:latin typeface="VNI-Avo" pitchFamily="2" charset="0"/>
              </a:rPr>
              <a:t> </a:t>
            </a:r>
            <a:r>
              <a:rPr lang="en-US" sz="2000" dirty="0" err="1">
                <a:solidFill>
                  <a:srgbClr val="C00000"/>
                </a:solidFill>
                <a:latin typeface="VNI-Avo" pitchFamily="2" charset="0"/>
              </a:rPr>
              <a:t>vaø</a:t>
            </a:r>
            <a:r>
              <a:rPr lang="en-US" sz="2000" dirty="0">
                <a:solidFill>
                  <a:srgbClr val="C00000"/>
                </a:solidFill>
                <a:latin typeface="VNI-Avo" pitchFamily="2" charset="0"/>
              </a:rPr>
              <a:t> </a:t>
            </a:r>
            <a:r>
              <a:rPr lang="en-US" sz="2000" dirty="0" err="1">
                <a:solidFill>
                  <a:srgbClr val="C00000"/>
                </a:solidFill>
                <a:latin typeface="VNI-Avo" pitchFamily="2" charset="0"/>
              </a:rPr>
              <a:t>khôùp</a:t>
            </a:r>
            <a:r>
              <a:rPr lang="en-US" sz="2000" dirty="0">
                <a:solidFill>
                  <a:srgbClr val="C00000"/>
                </a:solidFill>
                <a:latin typeface="VNI-Avo" pitchFamily="2" charset="0"/>
              </a:rPr>
              <a:t> </a:t>
            </a:r>
            <a:r>
              <a:rPr lang="en-US" sz="2000" dirty="0" err="1">
                <a:solidFill>
                  <a:srgbClr val="C00000"/>
                </a:solidFill>
                <a:latin typeface="VNI-Avo" pitchFamily="2" charset="0"/>
              </a:rPr>
              <a:t>ñaàu</a:t>
            </a:r>
            <a:r>
              <a:rPr lang="en-US" sz="2000" dirty="0">
                <a:solidFill>
                  <a:srgbClr val="C00000"/>
                </a:solidFill>
                <a:latin typeface="VNI-Avo" pitchFamily="2" charset="0"/>
              </a:rPr>
              <a:t> </a:t>
            </a:r>
            <a:r>
              <a:rPr lang="en-US" sz="2000" dirty="0" err="1">
                <a:solidFill>
                  <a:srgbClr val="C00000"/>
                </a:solidFill>
                <a:latin typeface="VNI-Avo" pitchFamily="2" charset="0"/>
              </a:rPr>
              <a:t>goái</a:t>
            </a:r>
            <a:r>
              <a:rPr lang="en-US" sz="2000" dirty="0">
                <a:solidFill>
                  <a:srgbClr val="C00000"/>
                </a:solidFill>
                <a:latin typeface="VNI-Avo" pitchFamily="2" charset="0"/>
              </a:rPr>
              <a:t>?</a:t>
            </a:r>
            <a:endParaRPr kumimoji="0" lang="en-US" sz="2000" b="0" i="0" u="none" strike="noStrike" kern="0" cap="none" spc="0" normalizeH="0" baseline="0" noProof="0" dirty="0">
              <a:ln>
                <a:noFill/>
              </a:ln>
              <a:solidFill>
                <a:srgbClr val="C00000"/>
              </a:solidFill>
              <a:effectLst/>
              <a:uLnTx/>
              <a:uFillTx/>
              <a:latin typeface="VNI-Avo" pitchFamily="2" charset="0"/>
              <a:sym typeface="Arial" panose="020B0604020202020204"/>
            </a:endParaRPr>
          </a:p>
        </p:txBody>
      </p:sp>
      <p:pic>
        <p:nvPicPr>
          <p:cNvPr id="3" name="Picture 2">
            <a:extLst>
              <a:ext uri="{FF2B5EF4-FFF2-40B4-BE49-F238E27FC236}">
                <a16:creationId xmlns:a16="http://schemas.microsoft.com/office/drawing/2014/main" id="{225E29C8-8EF8-49BF-B155-347A740613E8}"/>
              </a:ext>
            </a:extLst>
          </p:cNvPr>
          <p:cNvPicPr>
            <a:picLocks noChangeAspect="1"/>
          </p:cNvPicPr>
          <p:nvPr/>
        </p:nvPicPr>
        <p:blipFill>
          <a:blip r:embed="rId3"/>
          <a:stretch>
            <a:fillRect/>
          </a:stretch>
        </p:blipFill>
        <p:spPr>
          <a:xfrm>
            <a:off x="1474133" y="1871225"/>
            <a:ext cx="3097867" cy="3139729"/>
          </a:xfrm>
          <a:prstGeom prst="rect">
            <a:avLst/>
          </a:prstGeom>
        </p:spPr>
      </p:pic>
      <p:pic>
        <p:nvPicPr>
          <p:cNvPr id="7" name="Picture 6">
            <a:extLst>
              <a:ext uri="{FF2B5EF4-FFF2-40B4-BE49-F238E27FC236}">
                <a16:creationId xmlns:a16="http://schemas.microsoft.com/office/drawing/2014/main" id="{838F89CA-0334-473C-9C1B-6ED77E37EBE0}"/>
              </a:ext>
            </a:extLst>
          </p:cNvPr>
          <p:cNvPicPr>
            <a:picLocks noChangeAspect="1"/>
          </p:cNvPicPr>
          <p:nvPr/>
        </p:nvPicPr>
        <p:blipFill>
          <a:blip r:embed="rId4"/>
          <a:stretch>
            <a:fillRect/>
          </a:stretch>
        </p:blipFill>
        <p:spPr>
          <a:xfrm>
            <a:off x="4999403" y="1915596"/>
            <a:ext cx="3604269" cy="3089373"/>
          </a:xfrm>
          <a:prstGeom prst="rect">
            <a:avLst/>
          </a:prstGeom>
        </p:spPr>
      </p:pic>
    </p:spTree>
    <p:extLst>
      <p:ext uri="{BB962C8B-B14F-4D97-AF65-F5344CB8AC3E}">
        <p14:creationId xmlns:p14="http://schemas.microsoft.com/office/powerpoint/2010/main" val="24003314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11B0-62DD-4871-98EE-A71FF47A7972}"/>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35081" y="2170003"/>
            <a:ext cx="2556164" cy="2973497"/>
          </a:xfrm>
          <a:prstGeom prst="rect">
            <a:avLst/>
          </a:prstGeom>
        </p:spPr>
      </p:pic>
      <p:sp>
        <p:nvSpPr>
          <p:cNvPr id="4" name="TextBox 3">
            <a:extLst>
              <a:ext uri="{FF2B5EF4-FFF2-40B4-BE49-F238E27FC236}">
                <a16:creationId xmlns:a16="http://schemas.microsoft.com/office/drawing/2014/main" id="{E71CBD16-D824-4D11-A570-3AE9065C5CF1}"/>
              </a:ext>
            </a:extLst>
          </p:cNvPr>
          <p:cNvSpPr txBox="1"/>
          <p:nvPr/>
        </p:nvSpPr>
        <p:spPr>
          <a:xfrm>
            <a:off x="2255542" y="744268"/>
            <a:ext cx="6285786" cy="2553891"/>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buClrTx/>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59号-创粗黑"/>
                <a:cs typeface="Calibri" panose="020F0502020204030204" pitchFamily="34" charset="0"/>
                <a:sym typeface="Arial" panose="020B0604020202020204"/>
              </a:rPr>
              <a:t>	</a:t>
            </a:r>
            <a:r>
              <a:rPr lang="vi-VN" sz="2400" kern="1200" dirty="0">
                <a:solidFill>
                  <a:prstClr val="black"/>
                </a:solidFill>
                <a:latin typeface="UTM Avo" panose="02040603050506020204" pitchFamily="18" charset="0"/>
                <a:ea typeface="字魂59号-创粗黑"/>
                <a:cs typeface="Calibri" panose="020F0502020204030204" pitchFamily="34" charset="0"/>
              </a:rPr>
              <a:t>Cơ thể chúng ta sẽ không đứng được, không di chuyển, không tham gia các hoạt động được nếu không có bộ xương. Tay, chân chúng ta sẽ không thể co, duỗi được nếu không có khớp khuỷu tay và khớp đầu gối.</a:t>
            </a:r>
          </a:p>
        </p:txBody>
      </p:sp>
    </p:spTree>
    <p:extLst>
      <p:ext uri="{BB962C8B-B14F-4D97-AF65-F5344CB8AC3E}">
        <p14:creationId xmlns:p14="http://schemas.microsoft.com/office/powerpoint/2010/main" val="15240818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Google Shape;304;p27"/>
          <p:cNvSpPr/>
          <p:nvPr/>
        </p:nvSpPr>
        <p:spPr>
          <a:xfrm>
            <a:off x="6972849" y="3996406"/>
            <a:ext cx="110" cy="110"/>
          </a:xfrm>
          <a:custGeom>
            <a:avLst/>
            <a:gdLst/>
            <a:ahLst/>
            <a:cxnLst/>
            <a:rect l="l" t="t" r="r" b="b"/>
            <a:pathLst>
              <a:path w="1" h="1" extrusionOk="0">
                <a:moveTo>
                  <a:pt x="0" y="1"/>
                </a:move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6970530" y="3996406"/>
            <a:ext cx="2429" cy="110"/>
          </a:xfrm>
          <a:custGeom>
            <a:avLst/>
            <a:gdLst/>
            <a:ahLst/>
            <a:cxnLst/>
            <a:rect l="l" t="t" r="r" b="b"/>
            <a:pathLst>
              <a:path w="22" h="1" extrusionOk="0">
                <a:moveTo>
                  <a:pt x="0" y="1"/>
                </a:moveTo>
                <a:lnTo>
                  <a:pt x="21" y="1"/>
                </a:lnTo>
                <a:lnTo>
                  <a:pt x="21" y="1"/>
                </a:lnTo>
                <a:lnTo>
                  <a:pt x="21" y="1"/>
                </a:ln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6922051" y="3789789"/>
            <a:ext cx="189719" cy="221748"/>
          </a:xfrm>
          <a:custGeom>
            <a:avLst/>
            <a:gdLst/>
            <a:ahLst/>
            <a:cxnLst/>
            <a:rect l="l" t="t" r="r" b="b"/>
            <a:pathLst>
              <a:path w="1718" h="2008" extrusionOk="0">
                <a:moveTo>
                  <a:pt x="1433" y="0"/>
                </a:moveTo>
                <a:cubicBezTo>
                  <a:pt x="1410" y="0"/>
                  <a:pt x="1385" y="3"/>
                  <a:pt x="1360" y="10"/>
                </a:cubicBezTo>
                <a:cubicBezTo>
                  <a:pt x="1172" y="72"/>
                  <a:pt x="1088" y="240"/>
                  <a:pt x="963" y="407"/>
                </a:cubicBezTo>
                <a:lnTo>
                  <a:pt x="816" y="596"/>
                </a:lnTo>
                <a:lnTo>
                  <a:pt x="670" y="449"/>
                </a:lnTo>
                <a:cubicBezTo>
                  <a:pt x="574" y="353"/>
                  <a:pt x="372" y="151"/>
                  <a:pt x="193" y="151"/>
                </a:cubicBezTo>
                <a:cubicBezTo>
                  <a:pt x="178" y="151"/>
                  <a:pt x="162" y="153"/>
                  <a:pt x="147" y="156"/>
                </a:cubicBezTo>
                <a:cubicBezTo>
                  <a:pt x="126" y="156"/>
                  <a:pt x="105" y="177"/>
                  <a:pt x="84" y="198"/>
                </a:cubicBezTo>
                <a:cubicBezTo>
                  <a:pt x="63" y="198"/>
                  <a:pt x="21" y="219"/>
                  <a:pt x="21" y="240"/>
                </a:cubicBezTo>
                <a:cubicBezTo>
                  <a:pt x="0" y="303"/>
                  <a:pt x="0" y="344"/>
                  <a:pt x="21" y="407"/>
                </a:cubicBezTo>
                <a:cubicBezTo>
                  <a:pt x="21" y="407"/>
                  <a:pt x="21" y="428"/>
                  <a:pt x="42" y="449"/>
                </a:cubicBezTo>
                <a:cubicBezTo>
                  <a:pt x="84" y="512"/>
                  <a:pt x="126" y="575"/>
                  <a:pt x="188" y="637"/>
                </a:cubicBezTo>
                <a:lnTo>
                  <a:pt x="481" y="1014"/>
                </a:lnTo>
                <a:cubicBezTo>
                  <a:pt x="356" y="1160"/>
                  <a:pt x="230" y="1349"/>
                  <a:pt x="147" y="1537"/>
                </a:cubicBezTo>
                <a:cubicBezTo>
                  <a:pt x="84" y="1621"/>
                  <a:pt x="63" y="1704"/>
                  <a:pt x="63" y="1809"/>
                </a:cubicBezTo>
                <a:cubicBezTo>
                  <a:pt x="51" y="1938"/>
                  <a:pt x="151" y="2008"/>
                  <a:pt x="252" y="2008"/>
                </a:cubicBezTo>
                <a:cubicBezTo>
                  <a:pt x="331" y="2008"/>
                  <a:pt x="412" y="1964"/>
                  <a:pt x="439" y="1872"/>
                </a:cubicBezTo>
                <a:cubicBezTo>
                  <a:pt x="481" y="1830"/>
                  <a:pt x="523" y="1788"/>
                  <a:pt x="565" y="1746"/>
                </a:cubicBezTo>
                <a:cubicBezTo>
                  <a:pt x="649" y="1642"/>
                  <a:pt x="732" y="1558"/>
                  <a:pt x="816" y="1453"/>
                </a:cubicBezTo>
                <a:cubicBezTo>
                  <a:pt x="942" y="1642"/>
                  <a:pt x="1088" y="1788"/>
                  <a:pt x="1276" y="1893"/>
                </a:cubicBezTo>
                <a:cubicBezTo>
                  <a:pt x="1319" y="1916"/>
                  <a:pt x="1362" y="1926"/>
                  <a:pt x="1403" y="1926"/>
                </a:cubicBezTo>
                <a:cubicBezTo>
                  <a:pt x="1581" y="1926"/>
                  <a:pt x="1717" y="1728"/>
                  <a:pt x="1632" y="1558"/>
                </a:cubicBezTo>
                <a:cubicBezTo>
                  <a:pt x="1527" y="1370"/>
                  <a:pt x="1402" y="1202"/>
                  <a:pt x="1255" y="1056"/>
                </a:cubicBezTo>
                <a:lnTo>
                  <a:pt x="1193" y="993"/>
                </a:lnTo>
                <a:lnTo>
                  <a:pt x="1402" y="742"/>
                </a:lnTo>
                <a:cubicBezTo>
                  <a:pt x="1548" y="596"/>
                  <a:pt x="1632" y="428"/>
                  <a:pt x="1674" y="240"/>
                </a:cubicBezTo>
                <a:cubicBezTo>
                  <a:pt x="1674" y="97"/>
                  <a:pt x="1568" y="0"/>
                  <a:pt x="1433" y="0"/>
                </a:cubicBez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8">
            <a:extLst>
              <a:ext uri="{FF2B5EF4-FFF2-40B4-BE49-F238E27FC236}">
                <a16:creationId xmlns:a16="http://schemas.microsoft.com/office/drawing/2014/main" id="{702FCF02-7EBB-4A74-A7B4-3EE9CD344ECC}"/>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93210" y="2447910"/>
            <a:ext cx="2307090" cy="2683758"/>
          </a:xfrm>
          <a:prstGeom prst="rect">
            <a:avLst/>
          </a:prstGeom>
        </p:spPr>
      </p:pic>
      <p:pic>
        <p:nvPicPr>
          <p:cNvPr id="6" name="Picture 5">
            <a:extLst>
              <a:ext uri="{FF2B5EF4-FFF2-40B4-BE49-F238E27FC236}">
                <a16:creationId xmlns:a16="http://schemas.microsoft.com/office/drawing/2014/main" id="{FFF1F249-4DD0-4327-AD83-ACE6E7239CCB}"/>
              </a:ext>
            </a:extLst>
          </p:cNvPr>
          <p:cNvPicPr>
            <a:picLocks noChangeAspect="1"/>
          </p:cNvPicPr>
          <p:nvPr/>
        </p:nvPicPr>
        <p:blipFill rotWithShape="1">
          <a:blip r:embed="rId3"/>
          <a:srcRect t="12114"/>
          <a:stretch/>
        </p:blipFill>
        <p:spPr>
          <a:xfrm>
            <a:off x="1554024" y="662606"/>
            <a:ext cx="6214303" cy="3238057"/>
          </a:xfrm>
          <a:prstGeom prst="rect">
            <a:avLst/>
          </a:prstGeom>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661035" y="1749586"/>
            <a:ext cx="1810385" cy="3188970"/>
          </a:xfrm>
          <a:prstGeom prst="rect">
            <a:avLst/>
          </a:prstGeom>
          <a:noFill/>
          <a:ln w="9525">
            <a:noFill/>
          </a:ln>
        </p:spPr>
      </p:pic>
      <p:pic>
        <p:nvPicPr>
          <p:cNvPr id="110" name="Picture 109"/>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13644880" y="1635125"/>
            <a:ext cx="1856105" cy="3244850"/>
          </a:xfrm>
          <a:prstGeom prst="rect">
            <a:avLst/>
          </a:prstGeom>
          <a:noFill/>
          <a:ln w="9525">
            <a:noFill/>
          </a:ln>
        </p:spPr>
      </p:pic>
      <p:pic>
        <p:nvPicPr>
          <p:cNvPr id="7" name="Picture 6">
            <a:extLst>
              <a:ext uri="{FF2B5EF4-FFF2-40B4-BE49-F238E27FC236}">
                <a16:creationId xmlns:a16="http://schemas.microsoft.com/office/drawing/2014/main" id="{E2A65050-DCAE-4820-B956-5F7367E506F7}"/>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6925656" y="1749586"/>
            <a:ext cx="1856105" cy="3244850"/>
          </a:xfrm>
          <a:prstGeom prst="rect">
            <a:avLst/>
          </a:prstGeom>
          <a:noFill/>
          <a:ln w="9525">
            <a:noFill/>
          </a:ln>
        </p:spPr>
      </p:pic>
      <p:pic>
        <p:nvPicPr>
          <p:cNvPr id="9" name="Google Shape;60;p13">
            <a:extLst>
              <a:ext uri="{FF2B5EF4-FFF2-40B4-BE49-F238E27FC236}">
                <a16:creationId xmlns:a16="http://schemas.microsoft.com/office/drawing/2014/main" id="{6883D214-475D-43E6-B742-52874A174D79}"/>
              </a:ext>
            </a:extLst>
          </p:cNvPr>
          <p:cNvPicPr preferRelativeResize="0"/>
          <p:nvPr/>
        </p:nvPicPr>
        <p:blipFill>
          <a:blip r:embed="rId3"/>
          <a:stretch>
            <a:fillRect/>
          </a:stretch>
        </p:blipFill>
        <p:spPr>
          <a:xfrm rot="1560000">
            <a:off x="7106912" y="179071"/>
            <a:ext cx="2762768" cy="1036033"/>
          </a:xfrm>
          <a:prstGeom prst="rect">
            <a:avLst/>
          </a:prstGeom>
          <a:noFill/>
          <a:ln>
            <a:noFill/>
          </a:ln>
        </p:spPr>
      </p:pic>
      <p:pic>
        <p:nvPicPr>
          <p:cNvPr id="11" name="Google Shape;60;p13">
            <a:extLst>
              <a:ext uri="{FF2B5EF4-FFF2-40B4-BE49-F238E27FC236}">
                <a16:creationId xmlns:a16="http://schemas.microsoft.com/office/drawing/2014/main" id="{20D3161B-F0A7-4843-B286-BFAADDE5EC24}"/>
              </a:ext>
            </a:extLst>
          </p:cNvPr>
          <p:cNvPicPr preferRelativeResize="0"/>
          <p:nvPr/>
        </p:nvPicPr>
        <p:blipFill>
          <a:blip r:embed="rId3"/>
          <a:stretch>
            <a:fillRect/>
          </a:stretch>
        </p:blipFill>
        <p:spPr>
          <a:xfrm rot="20280000">
            <a:off x="-519438" y="171451"/>
            <a:ext cx="2762768" cy="1036033"/>
          </a:xfrm>
          <a:prstGeom prst="rect">
            <a:avLst/>
          </a:prstGeom>
          <a:noFill/>
          <a:ln>
            <a:noFill/>
          </a:ln>
        </p:spPr>
      </p:pic>
      <p:pic>
        <p:nvPicPr>
          <p:cNvPr id="3" name="Picture 2">
            <a:extLst>
              <a:ext uri="{FF2B5EF4-FFF2-40B4-BE49-F238E27FC236}">
                <a16:creationId xmlns:a16="http://schemas.microsoft.com/office/drawing/2014/main" id="{4435F0A1-E871-464E-9A47-EB072C11909E}"/>
              </a:ext>
            </a:extLst>
          </p:cNvPr>
          <p:cNvPicPr>
            <a:picLocks noChangeAspect="1"/>
          </p:cNvPicPr>
          <p:nvPr/>
        </p:nvPicPr>
        <p:blipFill>
          <a:blip r:embed="rId4"/>
          <a:stretch>
            <a:fillRect/>
          </a:stretch>
        </p:blipFill>
        <p:spPr>
          <a:xfrm>
            <a:off x="2087800" y="204944"/>
            <a:ext cx="4837856" cy="2675313"/>
          </a:xfrm>
          <a:prstGeom prst="rect">
            <a:avLst/>
          </a:prstGeom>
        </p:spPr>
      </p:pic>
    </p:spTree>
    <p:extLst>
      <p:ext uri="{BB962C8B-B14F-4D97-AF65-F5344CB8AC3E}">
        <p14:creationId xmlns:p14="http://schemas.microsoft.com/office/powerpoint/2010/main" val="34216024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9"/>
                                        </p:tgtEl>
                                        <p:attrNameLst>
                                          <p:attrName>r</p:attrName>
                                        </p:attrNameLst>
                                      </p:cBhvr>
                                    </p:animRot>
                                    <p:animRot by="-240000">
                                      <p:cBhvr>
                                        <p:cTn id="7" dur="200" fill="hold">
                                          <p:stCondLst>
                                            <p:cond delay="200"/>
                                          </p:stCondLst>
                                        </p:cTn>
                                        <p:tgtEl>
                                          <p:spTgt spid="109"/>
                                        </p:tgtEl>
                                        <p:attrNameLst>
                                          <p:attrName>r</p:attrName>
                                        </p:attrNameLst>
                                      </p:cBhvr>
                                    </p:animRot>
                                    <p:animRot by="240000">
                                      <p:cBhvr>
                                        <p:cTn id="8" dur="200" fill="hold">
                                          <p:stCondLst>
                                            <p:cond delay="400"/>
                                          </p:stCondLst>
                                        </p:cTn>
                                        <p:tgtEl>
                                          <p:spTgt spid="109"/>
                                        </p:tgtEl>
                                        <p:attrNameLst>
                                          <p:attrName>r</p:attrName>
                                        </p:attrNameLst>
                                      </p:cBhvr>
                                    </p:animRot>
                                    <p:animRot by="-240000">
                                      <p:cBhvr>
                                        <p:cTn id="9" dur="200" fill="hold">
                                          <p:stCondLst>
                                            <p:cond delay="600"/>
                                          </p:stCondLst>
                                        </p:cTn>
                                        <p:tgtEl>
                                          <p:spTgt spid="109"/>
                                        </p:tgtEl>
                                        <p:attrNameLst>
                                          <p:attrName>r</p:attrName>
                                        </p:attrNameLst>
                                      </p:cBhvr>
                                    </p:animRot>
                                    <p:animRot by="120000">
                                      <p:cBhvr>
                                        <p:cTn id="10" dur="200" fill="hold">
                                          <p:stCondLst>
                                            <p:cond delay="800"/>
                                          </p:stCondLst>
                                        </p:cTn>
                                        <p:tgtEl>
                                          <p:spTgt spid="10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12" name="Google Shape;912;p32"/>
          <p:cNvGrpSpPr/>
          <p:nvPr/>
        </p:nvGrpSpPr>
        <p:grpSpPr>
          <a:xfrm rot="-511074">
            <a:off x="7957994" y="3736037"/>
            <a:ext cx="865643" cy="870452"/>
            <a:chOff x="6800087" y="4246967"/>
            <a:chExt cx="756000" cy="760200"/>
          </a:xfrm>
        </p:grpSpPr>
        <p:sp>
          <p:nvSpPr>
            <p:cNvPr id="913" name="Google Shape;913;p32"/>
            <p:cNvSpPr/>
            <p:nvPr/>
          </p:nvSpPr>
          <p:spPr>
            <a:xfrm rot="1566802">
              <a:off x="6897273" y="4341357"/>
              <a:ext cx="561628" cy="57142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txBox="1"/>
            <p:nvPr/>
          </p:nvSpPr>
          <p:spPr>
            <a:xfrm rot="1567264">
              <a:off x="7032142" y="4339415"/>
              <a:ext cx="380903" cy="5714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400" b="1">
                  <a:solidFill>
                    <a:schemeClr val="accent3"/>
                  </a:solidFill>
                  <a:latin typeface="Patrick Hand SC" panose="00000500000000000000"/>
                  <a:ea typeface="Patrick Hand SC" panose="00000500000000000000"/>
                  <a:cs typeface="Patrick Hand SC" panose="00000500000000000000"/>
                  <a:sym typeface="Patrick Hand SC" panose="00000500000000000000"/>
                </a:rPr>
                <a:t>?</a:t>
              </a:r>
              <a:endParaRPr sz="3400" b="1">
                <a:solidFill>
                  <a:schemeClr val="accent3"/>
                </a:solidFill>
                <a:latin typeface="Patrick Hand SC" panose="00000500000000000000"/>
                <a:ea typeface="Patrick Hand SC" panose="00000500000000000000"/>
                <a:cs typeface="Patrick Hand SC" panose="00000500000000000000"/>
                <a:sym typeface="Patrick Hand SC" panose="00000500000000000000"/>
              </a:endParaRPr>
            </a:p>
          </p:txBody>
        </p:sp>
      </p:grpSp>
      <p:pic>
        <p:nvPicPr>
          <p:cNvPr id="30"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92" y="2619375"/>
            <a:ext cx="2574290" cy="2524125"/>
          </a:xfrm>
          <a:prstGeom prst="rect">
            <a:avLst/>
          </a:prstGeom>
        </p:spPr>
      </p:pic>
      <p:grpSp>
        <p:nvGrpSpPr>
          <p:cNvPr id="898" name="Google Shape;898;p31"/>
          <p:cNvGrpSpPr/>
          <p:nvPr/>
        </p:nvGrpSpPr>
        <p:grpSpPr>
          <a:xfrm>
            <a:off x="1043017" y="123875"/>
            <a:ext cx="812749" cy="819758"/>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 Box 5"/>
          <p:cNvSpPr txBox="1"/>
          <p:nvPr/>
        </p:nvSpPr>
        <p:spPr>
          <a:xfrm>
            <a:off x="2097675" y="1273297"/>
            <a:ext cx="5821476" cy="1209818"/>
          </a:xfrm>
          <a:prstGeom prst="rect">
            <a:avLst/>
          </a:prstGeom>
          <a:noFill/>
        </p:spPr>
        <p:txBody>
          <a:bodyPr wrap="square" rtlCol="0">
            <a:spAutoFit/>
          </a:bodyPr>
          <a:lstStyle/>
          <a:p>
            <a:pPr algn="ctr">
              <a:lnSpc>
                <a:spcPct val="120000"/>
              </a:lnSpc>
            </a:pPr>
            <a:r>
              <a:rPr lang="en-US" sz="3200" b="1" dirty="0">
                <a:solidFill>
                  <a:schemeClr val="accent6">
                    <a:lumMod val="10000"/>
                  </a:schemeClr>
                </a:solidFill>
                <a:latin typeface="iCiel Cadena" panose="02000503000000020004" charset="0"/>
                <a:cs typeface="iCiel Cadena" panose="02000503000000020004" charset="0"/>
              </a:rPr>
              <a:t>V</a:t>
            </a:r>
            <a:r>
              <a:rPr lang="vi-VN" sz="3200" b="1" dirty="0">
                <a:solidFill>
                  <a:schemeClr val="accent6">
                    <a:lumMod val="10000"/>
                  </a:schemeClr>
                </a:solidFill>
                <a:latin typeface="iCiel Cadena" panose="02000503000000020004" charset="0"/>
                <a:cs typeface="iCiel Cadena" panose="02000503000000020004" charset="0"/>
              </a:rPr>
              <a:t>ề nhà thực hiện </a:t>
            </a:r>
            <a:r>
              <a:rPr lang="en-US" sz="3200" b="1" dirty="0" err="1">
                <a:solidFill>
                  <a:schemeClr val="accent6">
                    <a:lumMod val="10000"/>
                  </a:schemeClr>
                </a:solidFill>
                <a:latin typeface="iCiel Cadena" panose="02000503000000020004" charset="0"/>
                <a:cs typeface="iCiel Cadena" panose="02000503000000020004" charset="0"/>
              </a:rPr>
              <a:t>bắt</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tay</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tươi</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cười</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chào</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hỏi</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các</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bạn</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hàng</a:t>
            </a:r>
            <a:r>
              <a:rPr lang="en-US" sz="3200" b="1" dirty="0">
                <a:solidFill>
                  <a:schemeClr val="accent6">
                    <a:lumMod val="10000"/>
                  </a:schemeClr>
                </a:solidFill>
                <a:latin typeface="iCiel Cadena" panose="02000503000000020004" charset="0"/>
                <a:cs typeface="iCiel Cadena" panose="02000503000000020004" charset="0"/>
              </a:rPr>
              <a:t> </a:t>
            </a:r>
            <a:r>
              <a:rPr lang="en-US" sz="3200" b="1" dirty="0" err="1">
                <a:solidFill>
                  <a:schemeClr val="accent6">
                    <a:lumMod val="10000"/>
                  </a:schemeClr>
                </a:solidFill>
                <a:latin typeface="iCiel Cadena" panose="02000503000000020004" charset="0"/>
                <a:cs typeface="iCiel Cadena" panose="02000503000000020004" charset="0"/>
              </a:rPr>
              <a:t>xóm</a:t>
            </a:r>
            <a:endParaRPr lang="en-US" sz="3200" b="1" dirty="0">
              <a:solidFill>
                <a:schemeClr val="accent6">
                  <a:lumMod val="10000"/>
                </a:schemeClr>
              </a:solidFill>
              <a:effectLst/>
              <a:latin typeface="iCiel Cadena" panose="02000503000000020004" charset="0"/>
              <a:cs typeface="iCiel Cadena" panose="02000503000000020004" charset="0"/>
            </a:endParaRPr>
          </a:p>
        </p:txBody>
      </p:sp>
      <p:sp>
        <p:nvSpPr>
          <p:cNvPr id="1550" name="Google Shape;1550;p47"/>
          <p:cNvSpPr/>
          <p:nvPr/>
        </p:nvSpPr>
        <p:spPr>
          <a:xfrm>
            <a:off x="7564201" y="503437"/>
            <a:ext cx="246503" cy="700572"/>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7"/>
          <p:cNvSpPr/>
          <p:nvPr/>
        </p:nvSpPr>
        <p:spPr>
          <a:xfrm>
            <a:off x="7919151" y="503437"/>
            <a:ext cx="246503" cy="700572"/>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1E97DAF6-36FF-4E95-8E69-966FFE81890F}"/>
              </a:ext>
            </a:extLst>
          </p:cNvPr>
          <p:cNvPicPr>
            <a:picLocks noChangeAspect="1"/>
          </p:cNvPicPr>
          <p:nvPr/>
        </p:nvPicPr>
        <p:blipFill rotWithShape="1">
          <a:blip r:embed="rId4"/>
          <a:srcRect b="8811"/>
          <a:stretch/>
        </p:blipFill>
        <p:spPr>
          <a:xfrm rot="19187239">
            <a:off x="4716640" y="2847178"/>
            <a:ext cx="2227312" cy="2193562"/>
          </a:xfrm>
          <a:prstGeom prst="rect">
            <a:avLst/>
          </a:prstGeom>
          <a:ln>
            <a:noFill/>
          </a:ln>
          <a:effectLst>
            <a:softEdge rad="11250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000" fill="hold">
                                          <p:stCondLst>
                                            <p:cond delay="0"/>
                                          </p:stCondLst>
                                        </p:cTn>
                                        <p:tgtEl>
                                          <p:spTgt spid="6">
                                            <p:txEl>
                                              <p:pRg st="0" end="0"/>
                                            </p:txEl>
                                          </p:spTgt>
                                        </p:tgtEl>
                                        <p:attrNameLst>
                                          <p:attrName>style.visibility</p:attrName>
                                        </p:attrNameLst>
                                      </p:cBhvr>
                                      <p:to>
                                        <p:strVal val="visible"/>
                                      </p:to>
                                    </p:set>
                                    <p:animEffect transition="in" filter="wedg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p:cNvPicPr/>
          <p:nvPr/>
        </p:nvPicPr>
        <p:blipFill>
          <a:blip r:embed="rId2"/>
          <a:stretch>
            <a:fillRect/>
          </a:stretch>
        </p:blipFill>
        <p:spPr>
          <a:xfrm>
            <a:off x="2728385" y="263831"/>
            <a:ext cx="2800350" cy="2095500"/>
          </a:xfrm>
          <a:prstGeom prst="rect">
            <a:avLst/>
          </a:prstGeom>
          <a:noFill/>
          <a:ln w="9525">
            <a:noFill/>
          </a:ln>
        </p:spPr>
      </p:pic>
      <p:grpSp>
        <p:nvGrpSpPr>
          <p:cNvPr id="3056" name="Google Shape;3056;p57"/>
          <p:cNvGrpSpPr/>
          <p:nvPr/>
        </p:nvGrpSpPr>
        <p:grpSpPr>
          <a:xfrm rot="135829">
            <a:off x="6888082" y="345088"/>
            <a:ext cx="326110" cy="1133927"/>
            <a:chOff x="8006515" y="254180"/>
            <a:chExt cx="326117" cy="1133949"/>
          </a:xfrm>
        </p:grpSpPr>
        <p:sp>
          <p:nvSpPr>
            <p:cNvPr id="3057" name="Google Shape;3057;p57"/>
            <p:cNvSpPr/>
            <p:nvPr/>
          </p:nvSpPr>
          <p:spPr>
            <a:xfrm rot="-5455515">
              <a:off x="7605011" y="667193"/>
              <a:ext cx="1129123" cy="307924"/>
            </a:xfrm>
            <a:custGeom>
              <a:avLst/>
              <a:gdLst/>
              <a:ahLst/>
              <a:cxnLst/>
              <a:rect l="l" t="t" r="r" b="b"/>
              <a:pathLst>
                <a:path w="39423" h="10752" extrusionOk="0">
                  <a:moveTo>
                    <a:pt x="394" y="0"/>
                  </a:moveTo>
                  <a:cubicBezTo>
                    <a:pt x="132" y="0"/>
                    <a:pt x="1" y="286"/>
                    <a:pt x="156" y="477"/>
                  </a:cubicBezTo>
                  <a:lnTo>
                    <a:pt x="3739" y="5191"/>
                  </a:lnTo>
                  <a:cubicBezTo>
                    <a:pt x="3811" y="5299"/>
                    <a:pt x="3811" y="5441"/>
                    <a:pt x="3739" y="5549"/>
                  </a:cubicBezTo>
                  <a:lnTo>
                    <a:pt x="156" y="10275"/>
                  </a:lnTo>
                  <a:cubicBezTo>
                    <a:pt x="1" y="10466"/>
                    <a:pt x="132" y="10752"/>
                    <a:pt x="370" y="10752"/>
                  </a:cubicBezTo>
                  <a:lnTo>
                    <a:pt x="39125" y="10752"/>
                  </a:lnTo>
                  <a:cubicBezTo>
                    <a:pt x="39292" y="10752"/>
                    <a:pt x="39422" y="10609"/>
                    <a:pt x="39422" y="10454"/>
                  </a:cubicBezTo>
                  <a:lnTo>
                    <a:pt x="39422" y="298"/>
                  </a:lnTo>
                  <a:cubicBezTo>
                    <a:pt x="39422" y="131"/>
                    <a:pt x="39292" y="0"/>
                    <a:pt x="39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7"/>
            <p:cNvSpPr/>
            <p:nvPr/>
          </p:nvSpPr>
          <p:spPr>
            <a:xfrm rot="-5455515">
              <a:off x="8083677" y="182595"/>
              <a:ext cx="156553" cy="306205"/>
            </a:xfrm>
            <a:custGeom>
              <a:avLst/>
              <a:gdLst/>
              <a:ahLst/>
              <a:cxnLst/>
              <a:rect l="l" t="t" r="r" b="b"/>
              <a:pathLst>
                <a:path w="5466" h="10692" extrusionOk="0">
                  <a:moveTo>
                    <a:pt x="1" y="0"/>
                  </a:moveTo>
                  <a:lnTo>
                    <a:pt x="1" y="10692"/>
                  </a:lnTo>
                  <a:lnTo>
                    <a:pt x="5168" y="10692"/>
                  </a:lnTo>
                  <a:cubicBezTo>
                    <a:pt x="5335" y="10692"/>
                    <a:pt x="5466" y="10561"/>
                    <a:pt x="5466" y="10394"/>
                  </a:cubicBezTo>
                  <a:lnTo>
                    <a:pt x="5466" y="298"/>
                  </a:lnTo>
                  <a:cubicBezTo>
                    <a:pt x="5466" y="131"/>
                    <a:pt x="5335" y="0"/>
                    <a:pt x="5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7"/>
            <p:cNvSpPr/>
            <p:nvPr/>
          </p:nvSpPr>
          <p:spPr>
            <a:xfrm rot="-5455515">
              <a:off x="8116734" y="148659"/>
              <a:ext cx="90048" cy="306893"/>
            </a:xfrm>
            <a:custGeom>
              <a:avLst/>
              <a:gdLst/>
              <a:ahLst/>
              <a:cxnLst/>
              <a:rect l="l" t="t" r="r" b="b"/>
              <a:pathLst>
                <a:path w="3144" h="10716" extrusionOk="0">
                  <a:moveTo>
                    <a:pt x="48" y="0"/>
                  </a:moveTo>
                  <a:cubicBezTo>
                    <a:pt x="24" y="0"/>
                    <a:pt x="0" y="12"/>
                    <a:pt x="0" y="36"/>
                  </a:cubicBezTo>
                  <a:lnTo>
                    <a:pt x="0" y="10668"/>
                  </a:lnTo>
                  <a:cubicBezTo>
                    <a:pt x="0" y="10680"/>
                    <a:pt x="24" y="10716"/>
                    <a:pt x="48" y="10716"/>
                  </a:cubicBezTo>
                  <a:lnTo>
                    <a:pt x="2858" y="10716"/>
                  </a:lnTo>
                  <a:cubicBezTo>
                    <a:pt x="3013" y="10716"/>
                    <a:pt x="3144" y="10573"/>
                    <a:pt x="3144" y="10430"/>
                  </a:cubicBezTo>
                  <a:lnTo>
                    <a:pt x="3144" y="274"/>
                  </a:lnTo>
                  <a:cubicBezTo>
                    <a:pt x="3144" y="131"/>
                    <a:pt x="3013" y="0"/>
                    <a:pt x="2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7"/>
            <p:cNvSpPr/>
            <p:nvPr/>
          </p:nvSpPr>
          <p:spPr>
            <a:xfrm rot="-5455515">
              <a:off x="7999973" y="1179692"/>
              <a:ext cx="96206" cy="50490"/>
            </a:xfrm>
            <a:custGeom>
              <a:avLst/>
              <a:gdLst/>
              <a:ahLst/>
              <a:cxnLst/>
              <a:rect l="l" t="t" r="r" b="b"/>
              <a:pathLst>
                <a:path w="3359" h="1763" extrusionOk="0">
                  <a:moveTo>
                    <a:pt x="1" y="0"/>
                  </a:moveTo>
                  <a:cubicBezTo>
                    <a:pt x="13" y="24"/>
                    <a:pt x="1" y="60"/>
                    <a:pt x="1" y="83"/>
                  </a:cubicBezTo>
                  <a:cubicBezTo>
                    <a:pt x="1" y="1012"/>
                    <a:pt x="763" y="1762"/>
                    <a:pt x="1680" y="1762"/>
                  </a:cubicBezTo>
                  <a:cubicBezTo>
                    <a:pt x="2608" y="1762"/>
                    <a:pt x="3358" y="1000"/>
                    <a:pt x="3358" y="83"/>
                  </a:cubicBezTo>
                  <a:cubicBezTo>
                    <a:pt x="3358" y="60"/>
                    <a:pt x="3347" y="24"/>
                    <a:pt x="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7"/>
            <p:cNvSpPr/>
            <p:nvPr/>
          </p:nvSpPr>
          <p:spPr>
            <a:xfrm rot="-5455515">
              <a:off x="8108330" y="1013728"/>
              <a:ext cx="96177" cy="96541"/>
            </a:xfrm>
            <a:custGeom>
              <a:avLst/>
              <a:gdLst/>
              <a:ahLst/>
              <a:cxnLst/>
              <a:rect l="l" t="t" r="r" b="b"/>
              <a:pathLst>
                <a:path w="3358" h="3371" extrusionOk="0">
                  <a:moveTo>
                    <a:pt x="1679" y="1"/>
                  </a:moveTo>
                  <a:cubicBezTo>
                    <a:pt x="762" y="1"/>
                    <a:pt x="0" y="751"/>
                    <a:pt x="0" y="1680"/>
                  </a:cubicBezTo>
                  <a:cubicBezTo>
                    <a:pt x="0" y="2608"/>
                    <a:pt x="762" y="3370"/>
                    <a:pt x="1679" y="3370"/>
                  </a:cubicBezTo>
                  <a:cubicBezTo>
                    <a:pt x="2596" y="3370"/>
                    <a:pt x="3358" y="2608"/>
                    <a:pt x="3358" y="1680"/>
                  </a:cubicBezTo>
                  <a:cubicBezTo>
                    <a:pt x="3358" y="763"/>
                    <a:pt x="2596" y="1"/>
                    <a:pt x="1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7"/>
            <p:cNvSpPr/>
            <p:nvPr/>
          </p:nvSpPr>
          <p:spPr>
            <a:xfrm rot="-5455515">
              <a:off x="8009172" y="845673"/>
              <a:ext cx="96177" cy="80503"/>
            </a:xfrm>
            <a:custGeom>
              <a:avLst/>
              <a:gdLst/>
              <a:ahLst/>
              <a:cxnLst/>
              <a:rect l="l" t="t" r="r" b="b"/>
              <a:pathLst>
                <a:path w="3358" h="2811" extrusionOk="0">
                  <a:moveTo>
                    <a:pt x="441" y="0"/>
                  </a:moveTo>
                  <a:cubicBezTo>
                    <a:pt x="167" y="322"/>
                    <a:pt x="0" y="703"/>
                    <a:pt x="0" y="1131"/>
                  </a:cubicBezTo>
                  <a:cubicBezTo>
                    <a:pt x="0" y="2060"/>
                    <a:pt x="762" y="2810"/>
                    <a:pt x="1679" y="2810"/>
                  </a:cubicBezTo>
                  <a:cubicBezTo>
                    <a:pt x="2608" y="2810"/>
                    <a:pt x="3358" y="2060"/>
                    <a:pt x="3358" y="1131"/>
                  </a:cubicBezTo>
                  <a:cubicBezTo>
                    <a:pt x="3358" y="703"/>
                    <a:pt x="3203" y="298"/>
                    <a:pt x="29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7"/>
            <p:cNvSpPr/>
            <p:nvPr/>
          </p:nvSpPr>
          <p:spPr>
            <a:xfrm rot="-5455515">
              <a:off x="8257265" y="1191243"/>
              <a:ext cx="96550" cy="48772"/>
            </a:xfrm>
            <a:custGeom>
              <a:avLst/>
              <a:gdLst/>
              <a:ahLst/>
              <a:cxnLst/>
              <a:rect l="l" t="t" r="r" b="b"/>
              <a:pathLst>
                <a:path w="3371" h="1703" extrusionOk="0">
                  <a:moveTo>
                    <a:pt x="1692" y="0"/>
                  </a:moveTo>
                  <a:cubicBezTo>
                    <a:pt x="763" y="0"/>
                    <a:pt x="1" y="762"/>
                    <a:pt x="1" y="1679"/>
                  </a:cubicBezTo>
                  <a:lnTo>
                    <a:pt x="1" y="1703"/>
                  </a:lnTo>
                  <a:lnTo>
                    <a:pt x="3370" y="1703"/>
                  </a:lnTo>
                  <a:lnTo>
                    <a:pt x="3370" y="1679"/>
                  </a:lnTo>
                  <a:cubicBezTo>
                    <a:pt x="3370" y="762"/>
                    <a:pt x="2608"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7"/>
            <p:cNvSpPr/>
            <p:nvPr/>
          </p:nvSpPr>
          <p:spPr>
            <a:xfrm rot="-5455515">
              <a:off x="8244403" y="850075"/>
              <a:ext cx="96521" cy="63778"/>
            </a:xfrm>
            <a:custGeom>
              <a:avLst/>
              <a:gdLst/>
              <a:ahLst/>
              <a:cxnLst/>
              <a:rect l="l" t="t" r="r" b="b"/>
              <a:pathLst>
                <a:path w="3370" h="2227" extrusionOk="0">
                  <a:moveTo>
                    <a:pt x="1679" y="0"/>
                  </a:moveTo>
                  <a:cubicBezTo>
                    <a:pt x="762" y="0"/>
                    <a:pt x="0" y="762"/>
                    <a:pt x="0" y="1691"/>
                  </a:cubicBezTo>
                  <a:cubicBezTo>
                    <a:pt x="0" y="1881"/>
                    <a:pt x="48" y="2048"/>
                    <a:pt x="95" y="2227"/>
                  </a:cubicBezTo>
                  <a:lnTo>
                    <a:pt x="3263" y="2227"/>
                  </a:lnTo>
                  <a:cubicBezTo>
                    <a:pt x="3322" y="2048"/>
                    <a:pt x="3370" y="1869"/>
                    <a:pt x="3370" y="1691"/>
                  </a:cubicBezTo>
                  <a:cubicBezTo>
                    <a:pt x="3370" y="762"/>
                    <a:pt x="2608" y="0"/>
                    <a:pt x="16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7"/>
            <p:cNvSpPr/>
            <p:nvPr/>
          </p:nvSpPr>
          <p:spPr>
            <a:xfrm rot="-5455515">
              <a:off x="8147002" y="672602"/>
              <a:ext cx="96177" cy="96198"/>
            </a:xfrm>
            <a:custGeom>
              <a:avLst/>
              <a:gdLst/>
              <a:ahLst/>
              <a:cxnLst/>
              <a:rect l="l" t="t" r="r" b="b"/>
              <a:pathLst>
                <a:path w="3358" h="3359" extrusionOk="0">
                  <a:moveTo>
                    <a:pt x="1679" y="1"/>
                  </a:moveTo>
                  <a:cubicBezTo>
                    <a:pt x="750" y="1"/>
                    <a:pt x="0" y="763"/>
                    <a:pt x="0" y="1680"/>
                  </a:cubicBezTo>
                  <a:cubicBezTo>
                    <a:pt x="0" y="2608"/>
                    <a:pt x="750" y="3358"/>
                    <a:pt x="1679" y="3358"/>
                  </a:cubicBezTo>
                  <a:cubicBezTo>
                    <a:pt x="2596" y="3358"/>
                    <a:pt x="3358" y="2608"/>
                    <a:pt x="3358" y="1680"/>
                  </a:cubicBezTo>
                  <a:cubicBezTo>
                    <a:pt x="3358" y="763"/>
                    <a:pt x="2596" y="1"/>
                    <a:pt x="1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7"/>
            <p:cNvSpPr/>
            <p:nvPr/>
          </p:nvSpPr>
          <p:spPr>
            <a:xfrm rot="-5455515">
              <a:off x="7990427" y="586802"/>
              <a:ext cx="96206" cy="50490"/>
            </a:xfrm>
            <a:custGeom>
              <a:avLst/>
              <a:gdLst/>
              <a:ahLst/>
              <a:cxnLst/>
              <a:rect l="l" t="t" r="r" b="b"/>
              <a:pathLst>
                <a:path w="3359" h="1763" extrusionOk="0">
                  <a:moveTo>
                    <a:pt x="1" y="0"/>
                  </a:moveTo>
                  <a:lnTo>
                    <a:pt x="1" y="83"/>
                  </a:lnTo>
                  <a:cubicBezTo>
                    <a:pt x="1" y="1012"/>
                    <a:pt x="763" y="1762"/>
                    <a:pt x="1680" y="1762"/>
                  </a:cubicBezTo>
                  <a:cubicBezTo>
                    <a:pt x="2608" y="1762"/>
                    <a:pt x="3358" y="1000"/>
                    <a:pt x="3358" y="83"/>
                  </a:cubicBezTo>
                  <a:cubicBezTo>
                    <a:pt x="3358" y="60"/>
                    <a:pt x="3346" y="24"/>
                    <a:pt x="3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7"/>
            <p:cNvSpPr/>
            <p:nvPr/>
          </p:nvSpPr>
          <p:spPr>
            <a:xfrm rot="-5455515">
              <a:off x="8239504" y="546642"/>
              <a:ext cx="96550" cy="63778"/>
            </a:xfrm>
            <a:custGeom>
              <a:avLst/>
              <a:gdLst/>
              <a:ahLst/>
              <a:cxnLst/>
              <a:rect l="l" t="t" r="r" b="b"/>
              <a:pathLst>
                <a:path w="3371" h="2227" extrusionOk="0">
                  <a:moveTo>
                    <a:pt x="1680" y="0"/>
                  </a:moveTo>
                  <a:cubicBezTo>
                    <a:pt x="763" y="0"/>
                    <a:pt x="1" y="762"/>
                    <a:pt x="1" y="1691"/>
                  </a:cubicBezTo>
                  <a:cubicBezTo>
                    <a:pt x="1" y="1881"/>
                    <a:pt x="48" y="2048"/>
                    <a:pt x="96" y="2227"/>
                  </a:cubicBezTo>
                  <a:lnTo>
                    <a:pt x="3263" y="2227"/>
                  </a:lnTo>
                  <a:cubicBezTo>
                    <a:pt x="3335" y="2048"/>
                    <a:pt x="3370" y="1869"/>
                    <a:pt x="3370" y="1691"/>
                  </a:cubicBezTo>
                  <a:cubicBezTo>
                    <a:pt x="3370" y="762"/>
                    <a:pt x="2608" y="0"/>
                    <a:pt x="1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7"/>
            <p:cNvSpPr/>
            <p:nvPr/>
          </p:nvSpPr>
          <p:spPr>
            <a:xfrm rot="-5455515">
              <a:off x="8084283" y="451446"/>
              <a:ext cx="96177" cy="96513"/>
            </a:xfrm>
            <a:custGeom>
              <a:avLst/>
              <a:gdLst/>
              <a:ahLst/>
              <a:cxnLst/>
              <a:rect l="l" t="t" r="r" b="b"/>
              <a:pathLst>
                <a:path w="3358" h="3370" extrusionOk="0">
                  <a:moveTo>
                    <a:pt x="1679" y="0"/>
                  </a:moveTo>
                  <a:cubicBezTo>
                    <a:pt x="762" y="0"/>
                    <a:pt x="0" y="762"/>
                    <a:pt x="0" y="1691"/>
                  </a:cubicBezTo>
                  <a:cubicBezTo>
                    <a:pt x="0" y="2608"/>
                    <a:pt x="762" y="3370"/>
                    <a:pt x="1679" y="3370"/>
                  </a:cubicBezTo>
                  <a:cubicBezTo>
                    <a:pt x="2608" y="3370"/>
                    <a:pt x="3358" y="2608"/>
                    <a:pt x="3358" y="1691"/>
                  </a:cubicBezTo>
                  <a:cubicBezTo>
                    <a:pt x="3358" y="762"/>
                    <a:pt x="2620" y="0"/>
                    <a:pt x="16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s 4"/>
          <p:cNvSpPr/>
          <p:nvPr/>
        </p:nvSpPr>
        <p:spPr>
          <a:xfrm>
            <a:off x="1763395" y="4011295"/>
            <a:ext cx="5473065" cy="5765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p:nvPr>
            <p:extLst>
              <p:ext uri="{D42A27DB-BD31-4B8C-83A1-F6EECF244321}">
                <p14:modId xmlns:p14="http://schemas.microsoft.com/office/powerpoint/2010/main" val="3585858537"/>
              </p:ext>
            </p:extLst>
          </p:nvPr>
        </p:nvGraphicFramePr>
        <p:xfrm>
          <a:off x="1314450" y="2150310"/>
          <a:ext cx="6066155" cy="2453005"/>
        </p:xfrm>
        <a:graphic>
          <a:graphicData uri="http://schemas.openxmlformats.org/presentationml/2006/ole">
            <mc:AlternateContent xmlns:mc="http://schemas.openxmlformats.org/markup-compatibility/2006">
              <mc:Choice xmlns:v="urn:schemas-microsoft-com:vml" Requires="v">
                <p:oleObj r:id="rId3" imgW="8197850" imgH="3175000" progId="Paint.Picture">
                  <p:embed/>
                </p:oleObj>
              </mc:Choice>
              <mc:Fallback>
                <p:oleObj r:id="rId3" imgW="8197850" imgH="3175000" progId="Paint.Picture">
                  <p:embed/>
                  <p:pic>
                    <p:nvPicPr>
                      <p:cNvPr id="0" name="Picture 6"/>
                      <p:cNvPicPr/>
                      <p:nvPr/>
                    </p:nvPicPr>
                    <p:blipFill>
                      <a:blip r:embed="rId4"/>
                      <a:stretch>
                        <a:fillRect/>
                      </a:stretch>
                    </p:blipFill>
                    <p:spPr>
                      <a:xfrm>
                        <a:off x="1314450" y="2150310"/>
                        <a:ext cx="6066155" cy="2453005"/>
                      </a:xfrm>
                      <a:prstGeom prst="rect">
                        <a:avLst/>
                      </a:prstGeom>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p:cTn id="12" dur="500" fill="hold"/>
                                        <p:tgtEl>
                                          <p:spTgt spid="128"/>
                                        </p:tgtEl>
                                        <p:attrNameLst>
                                          <p:attrName>ppt_w</p:attrName>
                                        </p:attrNameLst>
                                      </p:cBhvr>
                                      <p:tavLst>
                                        <p:tav tm="0">
                                          <p:val>
                                            <p:fltVal val="0"/>
                                          </p:val>
                                        </p:tav>
                                        <p:tav tm="100000">
                                          <p:val>
                                            <p:strVal val="#ppt_w"/>
                                          </p:val>
                                        </p:tav>
                                      </p:tavLst>
                                    </p:anim>
                                    <p:anim calcmode="lin" valueType="num">
                                      <p:cBhvr>
                                        <p:cTn id="13" dur="500" fill="hold"/>
                                        <p:tgtEl>
                                          <p:spTgt spid="128"/>
                                        </p:tgtEl>
                                        <p:attrNameLst>
                                          <p:attrName>ppt_h</p:attrName>
                                        </p:attrNameLst>
                                      </p:cBhvr>
                                      <p:tavLst>
                                        <p:tav tm="0">
                                          <p:val>
                                            <p:fltVal val="0"/>
                                          </p:val>
                                        </p:tav>
                                        <p:tav tm="100000">
                                          <p:val>
                                            <p:strVal val="#ppt_h"/>
                                          </p:val>
                                        </p:tav>
                                      </p:tavLst>
                                    </p:anim>
                                    <p:animEffect transition="in" filter="fade">
                                      <p:cBhvr>
                                        <p:cTn id="1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495" y="3339779"/>
            <a:ext cx="6032006" cy="1714574"/>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4695902" y="-457200"/>
            <a:ext cx="457200" cy="457200"/>
          </a:xfrm>
          <a:prstGeom prst="rect">
            <a:avLst/>
          </a:prstGeom>
        </p:spPr>
      </p:pic>
      <p:sp>
        <p:nvSpPr>
          <p:cNvPr id="2" name="Rounded Rectangle 1"/>
          <p:cNvSpPr/>
          <p:nvPr/>
        </p:nvSpPr>
        <p:spPr>
          <a:xfrm>
            <a:off x="377471" y="210817"/>
            <a:ext cx="8386763" cy="2900363"/>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3300" b="1" kern="1200" dirty="0" err="1">
                <a:solidFill>
                  <a:srgbClr val="000066"/>
                </a:solidFill>
                <a:latin typeface="Times New Roman" panose="02020603050405020304" pitchFamily="18" charset="0"/>
                <a:cs typeface="Times New Roman" panose="02020603050405020304" pitchFamily="18" charset="0"/>
              </a:rPr>
              <a:t>Cách</a:t>
            </a:r>
            <a:r>
              <a:rPr lang="en-US" sz="3300" b="1" kern="1200" dirty="0">
                <a:solidFill>
                  <a:srgbClr val="000066"/>
                </a:solidFill>
                <a:latin typeface="Times New Roman" panose="02020603050405020304" pitchFamily="18" charset="0"/>
                <a:cs typeface="Times New Roman" panose="02020603050405020304" pitchFamily="18" charset="0"/>
              </a:rPr>
              <a:t> </a:t>
            </a:r>
            <a:r>
              <a:rPr lang="en-US" sz="3300" b="1" kern="1200" dirty="0" err="1">
                <a:solidFill>
                  <a:srgbClr val="000066"/>
                </a:solidFill>
                <a:latin typeface="Times New Roman" panose="02020603050405020304" pitchFamily="18" charset="0"/>
                <a:cs typeface="Times New Roman" panose="02020603050405020304" pitchFamily="18" charset="0"/>
              </a:rPr>
              <a:t>chơi</a:t>
            </a:r>
            <a:endParaRPr lang="en-US" sz="3300" b="1" kern="1200" dirty="0">
              <a:solidFill>
                <a:srgbClr val="000066"/>
              </a:solidFill>
              <a:latin typeface="Times New Roman" panose="02020603050405020304" pitchFamily="18" charset="0"/>
              <a:cs typeface="Times New Roman" panose="02020603050405020304" pitchFamily="18" charset="0"/>
            </a:endParaRPr>
          </a:p>
          <a:p>
            <a:pPr marL="342900" indent="-342900" algn="just" defTabSz="685800">
              <a:buClrTx/>
              <a:buFont typeface="Wingdings" panose="05000000000000000000" pitchFamily="2" charset="2"/>
              <a:buChar char="Ø"/>
            </a:pPr>
            <a:r>
              <a:rPr lang="en-US" sz="2100" b="1" kern="1200" dirty="0" err="1">
                <a:solidFill>
                  <a:srgbClr val="C0504D"/>
                </a:solidFill>
                <a:latin typeface="Times New Roman" panose="02020603050405020304" pitchFamily="18" charset="0"/>
                <a:cs typeface="Times New Roman" panose="02020603050405020304" pitchFamily="18" charset="0"/>
              </a:rPr>
              <a:t>Các</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em</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học</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sinh</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sẽ</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trả</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lời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câu</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hỏi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để</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giúp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mình</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kéo</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thắng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bạn</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Mỗi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câu</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trả</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lời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đúng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trong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thời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gian</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quy</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định</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sẽ</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giúp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mình</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thắng</a:t>
            </a:r>
            <a:r>
              <a:rPr lang="en-US" sz="2100" b="1" kern="1200" dirty="0">
                <a:solidFill>
                  <a:srgbClr val="C0504D"/>
                </a:solidFill>
                <a:latin typeface="Times New Roman" panose="02020603050405020304" pitchFamily="18" charset="0"/>
                <a:cs typeface="Times New Roman" panose="02020603050405020304" pitchFamily="18" charset="0"/>
              </a:rPr>
              <a:t> 1 </a:t>
            </a:r>
            <a:r>
              <a:rPr lang="en-US" sz="2100" b="1" kern="1200" dirty="0" err="1">
                <a:solidFill>
                  <a:srgbClr val="C0504D"/>
                </a:solidFill>
                <a:latin typeface="Times New Roman" panose="02020603050405020304" pitchFamily="18" charset="0"/>
                <a:cs typeface="Times New Roman" panose="02020603050405020304" pitchFamily="18" charset="0"/>
              </a:rPr>
              <a:t>hiệp</a:t>
            </a:r>
            <a:r>
              <a:rPr lang="en-US" sz="2100" b="1" kern="1200" dirty="0">
                <a:solidFill>
                  <a:srgbClr val="C0504D"/>
                </a:solidFill>
                <a:latin typeface="Times New Roman" panose="02020603050405020304" pitchFamily="18" charset="0"/>
                <a:cs typeface="Times New Roman" panose="02020603050405020304" pitchFamily="18" charset="0"/>
              </a:rPr>
              <a:t>. </a:t>
            </a:r>
          </a:p>
          <a:p>
            <a:pPr marL="342900" indent="-342900" algn="just" defTabSz="685800">
              <a:buClrTx/>
              <a:buFont typeface="Wingdings" panose="05000000000000000000" pitchFamily="2" charset="2"/>
              <a:buChar char="Ø"/>
            </a:pPr>
            <a:r>
              <a:rPr lang="en-US" sz="2100" b="1" kern="1200" dirty="0" err="1">
                <a:solidFill>
                  <a:srgbClr val="C0504D"/>
                </a:solidFill>
                <a:latin typeface="Times New Roman" panose="02020603050405020304" pitchFamily="18" charset="0"/>
                <a:cs typeface="Times New Roman" panose="02020603050405020304" pitchFamily="18" charset="0"/>
              </a:rPr>
              <a:t>Trường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hợp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cả</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hai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không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trả</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lời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đúng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sẽ</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coi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như</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hòa</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Hiệp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đó</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không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tính</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vào</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số</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hiệp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thắng</a:t>
            </a:r>
            <a:r>
              <a:rPr lang="en-US" sz="2100" b="1" kern="1200" dirty="0">
                <a:solidFill>
                  <a:srgbClr val="C0504D"/>
                </a:solidFill>
                <a:latin typeface="Times New Roman" panose="02020603050405020304" pitchFamily="18" charset="0"/>
                <a:cs typeface="Times New Roman" panose="02020603050405020304" pitchFamily="18" charset="0"/>
              </a:rPr>
              <a:t>.</a:t>
            </a:r>
          </a:p>
          <a:p>
            <a:pPr marL="342900" indent="-342900" algn="just" defTabSz="685800">
              <a:buClrTx/>
              <a:buFont typeface="Wingdings" panose="05000000000000000000" pitchFamily="2" charset="2"/>
              <a:buChar char="Ø"/>
            </a:pPr>
            <a:r>
              <a:rPr lang="en-US" sz="2100" b="1" kern="1200" dirty="0" err="1">
                <a:solidFill>
                  <a:srgbClr val="C0504D"/>
                </a:solidFill>
                <a:latin typeface="Times New Roman" panose="02020603050405020304" pitchFamily="18" charset="0"/>
                <a:cs typeface="Times New Roman" panose="02020603050405020304" pitchFamily="18" charset="0"/>
              </a:rPr>
              <a:t>Kết</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thúc</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trò</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chơi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nào</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có</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số</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hiệp</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thắng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nhiều</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hơn</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tương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đương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với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trả</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lời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đúng</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nhiều</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câu</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hỏi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hơn</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sẽ</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là</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đội</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chiến</a:t>
            </a:r>
            <a:r>
              <a:rPr lang="en-US" sz="2100" b="1" kern="1200" dirty="0">
                <a:solidFill>
                  <a:srgbClr val="C0504D"/>
                </a:solidFill>
                <a:latin typeface="Times New Roman" panose="02020603050405020304" pitchFamily="18" charset="0"/>
                <a:cs typeface="Times New Roman" panose="02020603050405020304" pitchFamily="18" charset="0"/>
              </a:rPr>
              <a:t> </a:t>
            </a:r>
            <a:r>
              <a:rPr lang="en-US" sz="2100" b="1" kern="1200" dirty="0" err="1">
                <a:solidFill>
                  <a:srgbClr val="C0504D"/>
                </a:solidFill>
                <a:latin typeface="Times New Roman" panose="02020603050405020304" pitchFamily="18" charset="0"/>
                <a:cs typeface="Times New Roman" panose="02020603050405020304" pitchFamily="18" charset="0"/>
              </a:rPr>
              <a:t>thắng</a:t>
            </a:r>
            <a:r>
              <a:rPr lang="en-US" sz="2100" b="1" kern="1200" dirty="0">
                <a:solidFill>
                  <a:srgbClr val="C0504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1278959" y="1722008"/>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srgbClr val="FF0000"/>
                </a:solidFill>
                <a:latin typeface="Tahoma" pitchFamily="34" charset="0"/>
                <a:cs typeface="Tahoma" pitchFamily="34" charset="0"/>
              </a:rPr>
              <a:t>Xương</a:t>
            </a:r>
            <a:r>
              <a:rPr lang="en-US" sz="2400" b="1" kern="1200" dirty="0">
                <a:solidFill>
                  <a:srgbClr val="FF0000"/>
                </a:solidFill>
                <a:latin typeface="Tahoma" pitchFamily="34" charset="0"/>
                <a:cs typeface="Tahoma" pitchFamily="34" charset="0"/>
              </a:rPr>
              <a:t> </a:t>
            </a:r>
            <a:r>
              <a:rPr lang="en-US" sz="2400" b="1" kern="1200" dirty="0" err="1">
                <a:solidFill>
                  <a:srgbClr val="FF0000"/>
                </a:solidFill>
                <a:latin typeface="Tahoma" pitchFamily="34" charset="0"/>
                <a:cs typeface="Tahoma" pitchFamily="34" charset="0"/>
              </a:rPr>
              <a:t>sườn</a:t>
            </a:r>
            <a:endParaRPr lang="en-US" sz="2400" b="1" kern="1200" dirty="0">
              <a:solidFill>
                <a:srgbClr val="FF0000"/>
              </a:solidFill>
              <a:latin typeface="Tahoma" pitchFamily="34" charset="0"/>
              <a:cs typeface="Tahoma" pitchFamily="34" charset="0"/>
            </a:endParaRPr>
          </a:p>
        </p:txBody>
      </p:sp>
      <p:sp>
        <p:nvSpPr>
          <p:cNvPr id="2" name="Rectangle 1"/>
          <p:cNvSpPr/>
          <p:nvPr/>
        </p:nvSpPr>
        <p:spPr>
          <a:xfrm>
            <a:off x="1746611" y="502910"/>
            <a:ext cx="5763437" cy="577081"/>
          </a:xfrm>
          <a:prstGeom prst="rect">
            <a:avLst/>
          </a:prstGeom>
          <a:noFill/>
        </p:spPr>
        <p:txBody>
          <a:bodyPr wrap="none" lIns="68580" tIns="34290" rIns="68580" bIns="34290">
            <a:spAutoFit/>
          </a:bodyPr>
          <a:lstStyle/>
          <a:p>
            <a:pPr algn="ctr" defTabSz="685800">
              <a:buClrTx/>
            </a:pP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Chỉ</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và</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nói</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tên</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đây</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là</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xương</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ln w="0"/>
                <a:solidFill>
                  <a:srgbClr val="FF0000"/>
                </a:solidFill>
                <a:latin typeface="Times New Roman" panose="02020603050405020304" pitchFamily="18" charset="0"/>
                <a:ea typeface="+mn-ea"/>
                <a:cs typeface="Times New Roman" panose="02020603050405020304" pitchFamily="18" charset="0"/>
              </a:rPr>
              <a:t>gì</a:t>
            </a:r>
            <a:r>
              <a:rPr lang="en-US" sz="3300" b="1" kern="1200" dirty="0">
                <a:ln w="0"/>
                <a:solidFill>
                  <a:srgbClr val="FF0000"/>
                </a:solidFill>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3773CDF0-A72C-4D30-A9AC-FC092549CEB1}"/>
              </a:ext>
            </a:extLst>
          </p:cNvPr>
          <p:cNvPicPr>
            <a:picLocks noChangeAspect="1"/>
          </p:cNvPicPr>
          <p:nvPr/>
        </p:nvPicPr>
        <p:blipFill rotWithShape="1">
          <a:blip r:embed="rId11"/>
          <a:srcRect b="11132"/>
          <a:stretch/>
        </p:blipFill>
        <p:spPr>
          <a:xfrm>
            <a:off x="4305778" y="1007782"/>
            <a:ext cx="2286000" cy="2194038"/>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3801819" y="1999965"/>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50949" y="2752980"/>
            <a:ext cx="609600" cy="609600"/>
          </a:xfrm>
          <a:prstGeom prst="rect">
            <a:avLst/>
          </a:prstGeom>
        </p:spPr>
      </p:pic>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1278959" y="1722008"/>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Xương</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chậu</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1746611" y="502910"/>
            <a:ext cx="5763437" cy="577081"/>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xương</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pic>
        <p:nvPicPr>
          <p:cNvPr id="9" name="Picture 8">
            <a:extLst>
              <a:ext uri="{FF2B5EF4-FFF2-40B4-BE49-F238E27FC236}">
                <a16:creationId xmlns:a16="http://schemas.microsoft.com/office/drawing/2014/main" id="{0DCF5395-E66F-4468-90E5-ABE0FB7398C8}"/>
              </a:ext>
            </a:extLst>
          </p:cNvPr>
          <p:cNvPicPr>
            <a:picLocks noChangeAspect="1"/>
          </p:cNvPicPr>
          <p:nvPr/>
        </p:nvPicPr>
        <p:blipFill rotWithShape="1">
          <a:blip r:embed="rId12"/>
          <a:srcRect l="49975" r="4591" b="62592"/>
          <a:stretch/>
        </p:blipFill>
        <p:spPr>
          <a:xfrm>
            <a:off x="4513927" y="1115374"/>
            <a:ext cx="2163776" cy="1924076"/>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3801819" y="1999965"/>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4279860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1314678" y="1370436"/>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Xương</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sọ</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1746611" y="502910"/>
            <a:ext cx="5763437" cy="577081"/>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xương</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3903383" y="1604989"/>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5" name="Picture 4">
            <a:extLst>
              <a:ext uri="{FF2B5EF4-FFF2-40B4-BE49-F238E27FC236}">
                <a16:creationId xmlns:a16="http://schemas.microsoft.com/office/drawing/2014/main" id="{E8252B24-421B-423E-A6EB-8A414F1441A9}"/>
              </a:ext>
            </a:extLst>
          </p:cNvPr>
          <p:cNvPicPr>
            <a:picLocks noChangeAspect="1"/>
          </p:cNvPicPr>
          <p:nvPr/>
        </p:nvPicPr>
        <p:blipFill>
          <a:blip r:embed="rId12"/>
          <a:stretch>
            <a:fillRect/>
          </a:stretch>
        </p:blipFill>
        <p:spPr>
          <a:xfrm>
            <a:off x="4890424" y="1196500"/>
            <a:ext cx="1337808" cy="1941680"/>
          </a:xfrm>
          <a:prstGeom prst="rect">
            <a:avLst/>
          </a:prstGeom>
        </p:spPr>
      </p:pic>
    </p:spTree>
    <p:extLst>
      <p:ext uri="{BB962C8B-B14F-4D97-AF65-F5344CB8AC3E}">
        <p14:creationId xmlns:p14="http://schemas.microsoft.com/office/powerpoint/2010/main" val="42464834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1444506" y="1718863"/>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Xương</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tay</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1746611" y="502910"/>
            <a:ext cx="5763437" cy="577081"/>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xương</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pic>
        <p:nvPicPr>
          <p:cNvPr id="9" name="Picture 8">
            <a:extLst>
              <a:ext uri="{FF2B5EF4-FFF2-40B4-BE49-F238E27FC236}">
                <a16:creationId xmlns:a16="http://schemas.microsoft.com/office/drawing/2014/main" id="{70A6CA06-F3C6-4B4C-A383-FD0204F67B97}"/>
              </a:ext>
            </a:extLst>
          </p:cNvPr>
          <p:cNvPicPr>
            <a:picLocks noChangeAspect="1"/>
          </p:cNvPicPr>
          <p:nvPr/>
        </p:nvPicPr>
        <p:blipFill rotWithShape="1">
          <a:blip r:embed="rId12"/>
          <a:srcRect l="65934" t="33946" r="1789" b="42158"/>
          <a:stretch/>
        </p:blipFill>
        <p:spPr>
          <a:xfrm>
            <a:off x="4886221" y="1056517"/>
            <a:ext cx="2295052" cy="2073582"/>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4066894" y="1996820"/>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3919947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2125593" y="1754153"/>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Xương</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sống</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1785408" y="502540"/>
            <a:ext cx="5763437" cy="577081"/>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xương</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pic>
        <p:nvPicPr>
          <p:cNvPr id="5" name="Picture 4">
            <a:extLst>
              <a:ext uri="{FF2B5EF4-FFF2-40B4-BE49-F238E27FC236}">
                <a16:creationId xmlns:a16="http://schemas.microsoft.com/office/drawing/2014/main" id="{CB923F14-A9F8-4B8B-A985-AD7506A8935C}"/>
              </a:ext>
            </a:extLst>
          </p:cNvPr>
          <p:cNvPicPr>
            <a:picLocks noChangeAspect="1"/>
          </p:cNvPicPr>
          <p:nvPr/>
        </p:nvPicPr>
        <p:blipFill rotWithShape="1">
          <a:blip r:embed="rId12"/>
          <a:srcRect l="14343" t="8576" r="57314" b="62592"/>
          <a:stretch/>
        </p:blipFill>
        <p:spPr>
          <a:xfrm>
            <a:off x="5181366" y="1079621"/>
            <a:ext cx="1979646" cy="2174892"/>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4667127" y="1961640"/>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4147093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51180" y="0"/>
            <a:ext cx="9195180" cy="3789877"/>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8A17F7BD-0C19-41FC-96E0-5CE699673CCC}"/>
              </a:ext>
            </a:extLst>
          </p:cNvPr>
          <p:cNvSpPr/>
          <p:nvPr/>
        </p:nvSpPr>
        <p:spPr>
          <a:xfrm>
            <a:off x="444964" y="467591"/>
            <a:ext cx="8137927" cy="2899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panose="020B0604020202020204"/>
            </a:endParaRPr>
          </a:p>
        </p:txBody>
      </p:sp>
      <p:cxnSp>
        <p:nvCxnSpPr>
          <p:cNvPr id="8" name="7 Conector recto"/>
          <p:cNvCxnSpPr/>
          <p:nvPr/>
        </p:nvCxnSpPr>
        <p:spPr>
          <a:xfrm flipH="1">
            <a:off x="4546410" y="3789877"/>
            <a:ext cx="24443"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2" y="3201820"/>
            <a:ext cx="6564036" cy="1865801"/>
          </a:xfrm>
          <a:prstGeom prst="rect">
            <a:avLst/>
          </a:prstGeom>
          <a:effectLst>
            <a:outerShdw blurRad="76200" dist="139700" dir="18900000" sy="23000" kx="-1200000" algn="bl" rotWithShape="0">
              <a:prstClr val="black">
                <a:alpha val="20000"/>
              </a:prstClr>
            </a:outerShdw>
          </a:effectLst>
        </p:spPr>
      </p:pic>
      <p:pic>
        <p:nvPicPr>
          <p:cNvPr id="22" name="Đội B"/>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100000" l="9883" r="89971"/>
                    </a14:imgEffect>
                  </a14:imgLayer>
                </a14:imgProps>
              </a:ext>
            </a:extLst>
          </a:blip>
          <a:srcRect l="30643" t="31195" r="31012" b="4112"/>
          <a:stretch/>
        </p:blipFill>
        <p:spPr>
          <a:xfrm>
            <a:off x="8175054" y="4016647"/>
            <a:ext cx="993818" cy="1050974"/>
          </a:xfrm>
          <a:prstGeom prst="rect">
            <a:avLst/>
          </a:prstGeom>
        </p:spPr>
      </p:pic>
      <p:pic>
        <p:nvPicPr>
          <p:cNvPr id="19" name="Đội A"/>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4108" t="17379" r="35452" b="16393"/>
          <a:stretch/>
        </p:blipFill>
        <p:spPr>
          <a:xfrm>
            <a:off x="-71005" y="4102769"/>
            <a:ext cx="955862" cy="1108692"/>
          </a:xfrm>
          <a:prstGeom prst="rect">
            <a:avLst/>
          </a:prstGeom>
        </p:spPr>
      </p:pic>
      <p:sp>
        <p:nvSpPr>
          <p:cNvPr id="30" name="Đáp án"/>
          <p:cNvSpPr/>
          <p:nvPr/>
        </p:nvSpPr>
        <p:spPr>
          <a:xfrm>
            <a:off x="2125593" y="1754153"/>
            <a:ext cx="2442173"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Xương</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sym typeface="Arial" panose="020B0604020202020204"/>
              </a:rPr>
              <a:t>chân</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panose="020B0604020202020204"/>
            </a:endParaRPr>
          </a:p>
        </p:txBody>
      </p:sp>
      <p:sp>
        <p:nvSpPr>
          <p:cNvPr id="2" name="Rectangle 1"/>
          <p:cNvSpPr/>
          <p:nvPr/>
        </p:nvSpPr>
        <p:spPr>
          <a:xfrm>
            <a:off x="1785408" y="502540"/>
            <a:ext cx="5763437" cy="577081"/>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Chỉ</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nói</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đây</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xương</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3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33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pic>
        <p:nvPicPr>
          <p:cNvPr id="7" name="Tieng-vo-tay-tra-loi-dung-www_tiengdong_com">
            <a:hlinkClick r:id="" action="ppaction://media"/>
            <a:extLst>
              <a:ext uri="{FF2B5EF4-FFF2-40B4-BE49-F238E27FC236}">
                <a16:creationId xmlns:a16="http://schemas.microsoft.com/office/drawing/2014/main" id="{F0C87434-1FD3-46E0-9C6A-374925A0CF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0949" y="2752980"/>
            <a:ext cx="609600" cy="609600"/>
          </a:xfrm>
          <a:prstGeom prst="rect">
            <a:avLst/>
          </a:prstGeom>
        </p:spPr>
      </p:pic>
      <p:sp>
        <p:nvSpPr>
          <p:cNvPr id="6" name="Arrow: Right 5">
            <a:extLst>
              <a:ext uri="{FF2B5EF4-FFF2-40B4-BE49-F238E27FC236}">
                <a16:creationId xmlns:a16="http://schemas.microsoft.com/office/drawing/2014/main" id="{EB5B318A-9A11-406D-B084-2B62DDF9DEF3}"/>
              </a:ext>
            </a:extLst>
          </p:cNvPr>
          <p:cNvSpPr/>
          <p:nvPr/>
        </p:nvSpPr>
        <p:spPr>
          <a:xfrm>
            <a:off x="4667127" y="1961640"/>
            <a:ext cx="1007918" cy="14094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9" name="Picture 8">
            <a:extLst>
              <a:ext uri="{FF2B5EF4-FFF2-40B4-BE49-F238E27FC236}">
                <a16:creationId xmlns:a16="http://schemas.microsoft.com/office/drawing/2014/main" id="{5A9DC96E-3698-4BBF-B3D5-A2D120D8D1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626457" y="596853"/>
            <a:ext cx="3243876" cy="3503386"/>
          </a:xfrm>
          <a:prstGeom prst="rect">
            <a:avLst/>
          </a:prstGeom>
        </p:spPr>
      </p:pic>
    </p:spTree>
    <p:extLst>
      <p:ext uri="{BB962C8B-B14F-4D97-AF65-F5344CB8AC3E}">
        <p14:creationId xmlns:p14="http://schemas.microsoft.com/office/powerpoint/2010/main" val="1181621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 presetClass="mediacall" presetSubtype="0" fill="hold" nodeType="withEffect">
                                  <p:stCondLst>
                                    <p:cond delay="0"/>
                                  </p:stCondLst>
                                  <p:childTnLst>
                                    <p:cmd type="call" cmd="playFrom(0.0)">
                                      <p:cBhvr>
                                        <p:cTn id="1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08333E-7 -3.7037E-6 L 0.09714 -0.00601 " pathEditMode="relative" rAng="0" ptsTypes="AA">
                                      <p:cBhvr>
                                        <p:cTn id="21" dur="2000" fill="hold"/>
                                        <p:tgtEl>
                                          <p:spTgt spid="26"/>
                                        </p:tgtEl>
                                        <p:attrNameLst>
                                          <p:attrName>ppt_x</p:attrName>
                                          <p:attrName>ppt_y</p:attrName>
                                        </p:attrNameLst>
                                      </p:cBhvr>
                                      <p:rCtr x="4857" y="-301"/>
                                    </p:animMotion>
                                  </p:childTnLst>
                                  <p:subTnLst>
                                    <p:audio>
                                      <p:cMediaNode>
                                        <p:cTn display="0" masterRel="sameClick">
                                          <p:stCondLst>
                                            <p:cond evt="begin" delay="0">
                                              <p:tn val="20"/>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08333E-7 -3.7037E-6 L -0.09714 -0.00601 " pathEditMode="relative" rAng="0" ptsTypes="AA">
                                      <p:cBhvr>
                                        <p:cTn id="26" dur="2000" fill="hold"/>
                                        <p:tgtEl>
                                          <p:spTgt spid="26"/>
                                        </p:tgtEl>
                                        <p:attrNameLst>
                                          <p:attrName>ppt_x</p:attrName>
                                          <p:attrName>ppt_y</p:attrName>
                                        </p:attrNameLst>
                                      </p:cBhvr>
                                      <p:rCtr x="-4857" y="-301"/>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0" grpId="0" animBg="1"/>
      <p:bldP spid="6" grpId="0" animBg="1"/>
    </p:bldLst>
  </p:timing>
</p:sld>
</file>

<file path=ppt/theme/theme1.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532</Words>
  <Application>Microsoft Macintosh PowerPoint</Application>
  <PresentationFormat>On-screen Show (16:9)</PresentationFormat>
  <Paragraphs>42</Paragraphs>
  <Slides>25</Slides>
  <Notes>2</Notes>
  <HiddenSlides>0</HiddenSlides>
  <MMClips>10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5" baseType="lpstr">
      <vt:lpstr>微软雅黑</vt:lpstr>
      <vt:lpstr>Arial</vt:lpstr>
      <vt:lpstr>Calibri</vt:lpstr>
      <vt:lpstr>Comfortaa</vt:lpstr>
      <vt:lpstr>iCiel Cadena</vt:lpstr>
      <vt:lpstr>Patrick Hand</vt:lpstr>
      <vt:lpstr>Patrick Hand SC</vt:lpstr>
      <vt:lpstr>Quicksand</vt:lpstr>
      <vt:lpstr>Roboto Condensed Light</vt:lpstr>
      <vt:lpstr>Tahoma</vt:lpstr>
      <vt:lpstr>Times New Roman</vt:lpstr>
      <vt:lpstr>UTM Alexander</vt:lpstr>
      <vt:lpstr>UTM Avo</vt:lpstr>
      <vt:lpstr>VNI-Avo</vt:lpstr>
      <vt:lpstr>Wingdings</vt:lpstr>
      <vt:lpstr>Reading Skills Task Cards by Slidesgo</vt:lpstr>
      <vt:lpstr>1_自定义设计方案</vt:lpstr>
      <vt:lpstr>1_Tema de Office</vt:lpstr>
      <vt:lpstr>2_自定义设计方案</vt:lpstr>
      <vt:lpstr>Paint.Picture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 ngày ... tháng ... năm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 ngày ... tháng ... năm ...</dc:title>
  <dc:creator>Lan Hương; 0354473852</dc:creator>
  <cp:lastModifiedBy>Le Thi Ngoc Quy</cp:lastModifiedBy>
  <cp:revision>70</cp:revision>
  <dcterms:created xsi:type="dcterms:W3CDTF">2021-09-25T09:53:00Z</dcterms:created>
  <dcterms:modified xsi:type="dcterms:W3CDTF">2023-06-14T11:08:53Z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DAF2A0AC42F2419D84FE0B8E41844810</vt:lpwstr>
  </property>
  <property fmtid="{D5CDD505-2E9C-101B-9397-08002B2CF9AE}" pid="3" name="KSOProductBuildVer">
    <vt:lpwstr>1033-11.2.0.10296</vt:lpwstr>
  </property>
</Properties>
</file>